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44" r:id="rId5"/>
    <p:sldId id="348" r:id="rId6"/>
    <p:sldId id="347" r:id="rId7"/>
    <p:sldId id="345" r:id="rId8"/>
  </p:sldIdLst>
  <p:sldSz cx="12192000" cy="6858000"/>
  <p:notesSz cx="6858000" cy="9144000"/>
  <p:defaultTextStyle>
    <a:defPPr>
      <a:defRPr lang="en-US"/>
    </a:defPPr>
    <a:lvl1pPr marL="0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1pPr>
    <a:lvl2pPr marL="543613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2pPr>
    <a:lvl3pPr marL="1087226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3pPr>
    <a:lvl4pPr marL="1630843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4pPr>
    <a:lvl5pPr marL="2174455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5pPr>
    <a:lvl6pPr marL="2718069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6pPr>
    <a:lvl7pPr marL="3261683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7pPr>
    <a:lvl8pPr marL="3805296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8pPr>
    <a:lvl9pPr marL="4348909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 userDrawn="1">
          <p15:clr>
            <a:srgbClr val="A4A3A4"/>
          </p15:clr>
        </p15:guide>
        <p15:guide id="2" pos="38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B49"/>
    <a:srgbClr val="F05B38"/>
    <a:srgbClr val="FCE69E"/>
    <a:srgbClr val="F6AE1E"/>
    <a:srgbClr val="F88B00"/>
    <a:srgbClr val="F8D00B"/>
    <a:srgbClr val="212F3F"/>
    <a:srgbClr val="1A9172"/>
    <a:srgbClr val="6929A2"/>
    <a:srgbClr val="22C2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47DD05-563D-402F-9F3A-330306CCBA25}" v="26" dt="2025-12-12T09:10:55.61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1" autoAdjust="0"/>
    <p:restoredTop sz="93447" autoAdjust="0"/>
  </p:normalViewPr>
  <p:slideViewPr>
    <p:cSldViewPr snapToGrid="0" snapToObjects="1">
      <p:cViewPr varScale="1">
        <p:scale>
          <a:sx n="71" d="100"/>
          <a:sy n="71" d="100"/>
        </p:scale>
        <p:origin x="72" y="106"/>
      </p:cViewPr>
      <p:guideLst>
        <p:guide orient="horz" pos="2156"/>
        <p:guide pos="38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1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邵敬婷 Deanne" userId="S::deanne@taitra.org.tw::f01e5549-ffc9-4d75-91c6-968831ed1b33" providerId="AD" clId="Web-{64F64D45-A53F-DE64-CB8F-B6B4BECD7DD4}"/>
    <pc:docChg chg="modSld">
      <pc:chgData name="邵敬婷 Deanne" userId="S::deanne@taitra.org.tw::f01e5549-ffc9-4d75-91c6-968831ed1b33" providerId="AD" clId="Web-{64F64D45-A53F-DE64-CB8F-B6B4BECD7DD4}" dt="2025-03-11T02:15:07.929" v="61"/>
      <pc:docMkLst>
        <pc:docMk/>
      </pc:docMkLst>
      <pc:sldChg chg="modSp">
        <pc:chgData name="邵敬婷 Deanne" userId="S::deanne@taitra.org.tw::f01e5549-ffc9-4d75-91c6-968831ed1b33" providerId="AD" clId="Web-{64F64D45-A53F-DE64-CB8F-B6B4BECD7DD4}" dt="2025-03-11T02:14:44.522" v="45" actId="20577"/>
        <pc:sldMkLst>
          <pc:docMk/>
          <pc:sldMk cId="1617916808" sldId="344"/>
        </pc:sldMkLst>
        <pc:spChg chg="mod">
          <ac:chgData name="邵敬婷 Deanne" userId="S::deanne@taitra.org.tw::f01e5549-ffc9-4d75-91c6-968831ed1b33" providerId="AD" clId="Web-{64F64D45-A53F-DE64-CB8F-B6B4BECD7DD4}" dt="2025-03-11T02:14:44.522" v="45" actId="20577"/>
          <ac:spMkLst>
            <pc:docMk/>
            <pc:sldMk cId="1617916808" sldId="344"/>
            <ac:spMk id="4" creationId="{FB75C534-9A49-6C88-0F7D-BC9C23FB1B88}"/>
          </ac:spMkLst>
        </pc:spChg>
      </pc:sldChg>
      <pc:sldChg chg="modSp">
        <pc:chgData name="邵敬婷 Deanne" userId="S::deanne@taitra.org.tw::f01e5549-ffc9-4d75-91c6-968831ed1b33" providerId="AD" clId="Web-{64F64D45-A53F-DE64-CB8F-B6B4BECD7DD4}" dt="2025-03-11T02:15:07.929" v="61"/>
        <pc:sldMkLst>
          <pc:docMk/>
          <pc:sldMk cId="3096078068" sldId="345"/>
        </pc:sldMkLst>
        <pc:graphicFrameChg chg="mod modGraphic">
          <ac:chgData name="邵敬婷 Deanne" userId="S::deanne@taitra.org.tw::f01e5549-ffc9-4d75-91c6-968831ed1b33" providerId="AD" clId="Web-{64F64D45-A53F-DE64-CB8F-B6B4BECD7DD4}" dt="2025-03-11T02:15:07.929" v="61"/>
          <ac:graphicFrameMkLst>
            <pc:docMk/>
            <pc:sldMk cId="3096078068" sldId="345"/>
            <ac:graphicFrameMk id="3" creationId="{9605DE7A-4147-901E-0FC7-504255CB2FD1}"/>
          </ac:graphicFrameMkLst>
        </pc:graphicFrameChg>
      </pc:sldChg>
    </pc:docChg>
  </pc:docChgLst>
  <pc:docChgLst>
    <pc:chgData name="吳兆玲 CATHERINE WU" userId="a7e3805f-6331-4825-9b90-c8dd1f2d50dd" providerId="ADAL" clId="{9223DB5D-996E-4D76-8FA3-58BDFA17CA98}"/>
    <pc:docChg chg="modSld">
      <pc:chgData name="吳兆玲 CATHERINE WU" userId="a7e3805f-6331-4825-9b90-c8dd1f2d50dd" providerId="ADAL" clId="{9223DB5D-996E-4D76-8FA3-58BDFA17CA98}" dt="2025-03-28T02:54:13.619" v="209" actId="13926"/>
      <pc:docMkLst>
        <pc:docMk/>
      </pc:docMkLst>
      <pc:sldChg chg="modSp mod">
        <pc:chgData name="吳兆玲 CATHERINE WU" userId="a7e3805f-6331-4825-9b90-c8dd1f2d50dd" providerId="ADAL" clId="{9223DB5D-996E-4D76-8FA3-58BDFA17CA98}" dt="2025-03-28T02:53:43.288" v="205" actId="13926"/>
        <pc:sldMkLst>
          <pc:docMk/>
          <pc:sldMk cId="1617916808" sldId="344"/>
        </pc:sldMkLst>
        <pc:spChg chg="mod">
          <ac:chgData name="吳兆玲 CATHERINE WU" userId="a7e3805f-6331-4825-9b90-c8dd1f2d50dd" providerId="ADAL" clId="{9223DB5D-996E-4D76-8FA3-58BDFA17CA98}" dt="2025-03-28T02:53:43.288" v="205" actId="13926"/>
          <ac:spMkLst>
            <pc:docMk/>
            <pc:sldMk cId="1617916808" sldId="344"/>
            <ac:spMk id="4" creationId="{FB75C534-9A49-6C88-0F7D-BC9C23FB1B88}"/>
          </ac:spMkLst>
        </pc:spChg>
      </pc:sldChg>
      <pc:sldChg chg="modSp mod">
        <pc:chgData name="吳兆玲 CATHERINE WU" userId="a7e3805f-6331-4825-9b90-c8dd1f2d50dd" providerId="ADAL" clId="{9223DB5D-996E-4D76-8FA3-58BDFA17CA98}" dt="2025-03-28T02:54:13.619" v="209" actId="13926"/>
        <pc:sldMkLst>
          <pc:docMk/>
          <pc:sldMk cId="1617187420" sldId="347"/>
        </pc:sldMkLst>
        <pc:spChg chg="mod">
          <ac:chgData name="吳兆玲 CATHERINE WU" userId="a7e3805f-6331-4825-9b90-c8dd1f2d50dd" providerId="ADAL" clId="{9223DB5D-996E-4D76-8FA3-58BDFA17CA98}" dt="2025-03-28T02:54:13.619" v="209" actId="13926"/>
          <ac:spMkLst>
            <pc:docMk/>
            <pc:sldMk cId="1617187420" sldId="347"/>
            <ac:spMk id="9" creationId="{00000000-0000-0000-0000-000000000000}"/>
          </ac:spMkLst>
        </pc:spChg>
      </pc:sldChg>
    </pc:docChg>
  </pc:docChgLst>
  <pc:docChgLst>
    <pc:chgData name="陳亮妘 Lily Chen" userId="d230aa9e-cddc-4dd5-8003-34ffe65492f7" providerId="ADAL" clId="{3247DD05-563D-402F-9F3A-330306CCBA25}"/>
    <pc:docChg chg="undo custSel modSld">
      <pc:chgData name="陳亮妘 Lily Chen" userId="d230aa9e-cddc-4dd5-8003-34ffe65492f7" providerId="ADAL" clId="{3247DD05-563D-402F-9F3A-330306CCBA25}" dt="2025-12-16T06:22:14.309" v="216" actId="1076"/>
      <pc:docMkLst>
        <pc:docMk/>
      </pc:docMkLst>
      <pc:sldChg chg="addSp delSp modSp mod">
        <pc:chgData name="陳亮妘 Lily Chen" userId="d230aa9e-cddc-4dd5-8003-34ffe65492f7" providerId="ADAL" clId="{3247DD05-563D-402F-9F3A-330306CCBA25}" dt="2025-12-16T06:22:14.309" v="216" actId="1076"/>
        <pc:sldMkLst>
          <pc:docMk/>
          <pc:sldMk cId="1617916808" sldId="344"/>
        </pc:sldMkLst>
        <pc:spChg chg="del mod">
          <ac:chgData name="陳亮妘 Lily Chen" userId="d230aa9e-cddc-4dd5-8003-34ffe65492f7" providerId="ADAL" clId="{3247DD05-563D-402F-9F3A-330306CCBA25}" dt="2025-12-12T09:03:06.174" v="54" actId="478"/>
          <ac:spMkLst>
            <pc:docMk/>
            <pc:sldMk cId="1617916808" sldId="344"/>
            <ac:spMk id="2" creationId="{E3D90B49-F274-B685-F815-7915F9EF0DD4}"/>
          </ac:spMkLst>
        </pc:spChg>
        <pc:spChg chg="mod">
          <ac:chgData name="陳亮妘 Lily Chen" userId="d230aa9e-cddc-4dd5-8003-34ffe65492f7" providerId="ADAL" clId="{3247DD05-563D-402F-9F3A-330306CCBA25}" dt="2025-12-16T06:22:14.309" v="216" actId="1076"/>
          <ac:spMkLst>
            <pc:docMk/>
            <pc:sldMk cId="1617916808" sldId="344"/>
            <ac:spMk id="4" creationId="{FB75C534-9A49-6C88-0F7D-BC9C23FB1B88}"/>
          </ac:spMkLst>
        </pc:spChg>
        <pc:spChg chg="add del mod">
          <ac:chgData name="陳亮妘 Lily Chen" userId="d230aa9e-cddc-4dd5-8003-34ffe65492f7" providerId="ADAL" clId="{3247DD05-563D-402F-9F3A-330306CCBA25}" dt="2025-12-12T09:03:33.539" v="66" actId="478"/>
          <ac:spMkLst>
            <pc:docMk/>
            <pc:sldMk cId="1617916808" sldId="344"/>
            <ac:spMk id="5" creationId="{4C8398B2-B6F2-1D4F-93FC-90487D0B1150}"/>
          </ac:spMkLst>
        </pc:spChg>
        <pc:spChg chg="del mod">
          <ac:chgData name="陳亮妘 Lily Chen" userId="d230aa9e-cddc-4dd5-8003-34ffe65492f7" providerId="ADAL" clId="{3247DD05-563D-402F-9F3A-330306CCBA25}" dt="2025-12-12T09:03:05.320" v="53" actId="478"/>
          <ac:spMkLst>
            <pc:docMk/>
            <pc:sldMk cId="1617916808" sldId="344"/>
            <ac:spMk id="6" creationId="{00000000-0000-0000-0000-000000000000}"/>
          </ac:spMkLst>
        </pc:spChg>
        <pc:spChg chg="add del">
          <ac:chgData name="陳亮妘 Lily Chen" userId="d230aa9e-cddc-4dd5-8003-34ffe65492f7" providerId="ADAL" clId="{3247DD05-563D-402F-9F3A-330306CCBA25}" dt="2025-12-12T09:03:35.302" v="68" actId="22"/>
          <ac:spMkLst>
            <pc:docMk/>
            <pc:sldMk cId="1617916808" sldId="344"/>
            <ac:spMk id="8" creationId="{7857993C-3F13-61D7-ED64-B3CB157B120B}"/>
          </ac:spMkLst>
        </pc:spChg>
        <pc:spChg chg="mod">
          <ac:chgData name="陳亮妘 Lily Chen" userId="d230aa9e-cddc-4dd5-8003-34ffe65492f7" providerId="ADAL" clId="{3247DD05-563D-402F-9F3A-330306CCBA25}" dt="2025-12-12T09:06:22.979" v="102" actId="207"/>
          <ac:spMkLst>
            <pc:docMk/>
            <pc:sldMk cId="1617916808" sldId="344"/>
            <ac:spMk id="9" creationId="{00000000-0000-0000-0000-000000000000}"/>
          </ac:spMkLst>
        </pc:spChg>
        <pc:picChg chg="add mod ord">
          <ac:chgData name="陳亮妘 Lily Chen" userId="d230aa9e-cddc-4dd5-8003-34ffe65492f7" providerId="ADAL" clId="{3247DD05-563D-402F-9F3A-330306CCBA25}" dt="2025-12-12T09:03:42.629" v="70" actId="167"/>
          <ac:picMkLst>
            <pc:docMk/>
            <pc:sldMk cId="1617916808" sldId="344"/>
            <ac:picMk id="10" creationId="{45DC4250-C072-FFF9-514F-4342E7ED4B9C}"/>
          </ac:picMkLst>
        </pc:picChg>
        <pc:picChg chg="del mod">
          <ac:chgData name="陳亮妘 Lily Chen" userId="d230aa9e-cddc-4dd5-8003-34ffe65492f7" providerId="ADAL" clId="{3247DD05-563D-402F-9F3A-330306CCBA25}" dt="2025-12-12T09:03:31.672" v="65" actId="478"/>
          <ac:picMkLst>
            <pc:docMk/>
            <pc:sldMk cId="1617916808" sldId="344"/>
            <ac:picMk id="13" creationId="{00000000-0000-0000-0000-000000000000}"/>
          </ac:picMkLst>
        </pc:picChg>
      </pc:sldChg>
      <pc:sldChg chg="addSp delSp modSp mod">
        <pc:chgData name="陳亮妘 Lily Chen" userId="d230aa9e-cddc-4dd5-8003-34ffe65492f7" providerId="ADAL" clId="{3247DD05-563D-402F-9F3A-330306CCBA25}" dt="2025-12-12T09:10:33.553" v="201" actId="20577"/>
        <pc:sldMkLst>
          <pc:docMk/>
          <pc:sldMk cId="3096078068" sldId="345"/>
        </pc:sldMkLst>
        <pc:spChg chg="del mod">
          <ac:chgData name="陳亮妘 Lily Chen" userId="d230aa9e-cddc-4dd5-8003-34ffe65492f7" providerId="ADAL" clId="{3247DD05-563D-402F-9F3A-330306CCBA25}" dt="2025-12-12T09:03:19.115" v="61" actId="478"/>
          <ac:spMkLst>
            <pc:docMk/>
            <pc:sldMk cId="3096078068" sldId="345"/>
            <ac:spMk id="4" creationId="{1D999813-8111-944D-A71B-783801763340}"/>
          </ac:spMkLst>
        </pc:spChg>
        <pc:spChg chg="del">
          <ac:chgData name="陳亮妘 Lily Chen" userId="d230aa9e-cddc-4dd5-8003-34ffe65492f7" providerId="ADAL" clId="{3247DD05-563D-402F-9F3A-330306CCBA25}" dt="2025-12-12T09:03:19.900" v="62" actId="478"/>
          <ac:spMkLst>
            <pc:docMk/>
            <pc:sldMk cId="3096078068" sldId="345"/>
            <ac:spMk id="6" creationId="{00000000-0000-0000-0000-000000000000}"/>
          </ac:spMkLst>
        </pc:spChg>
        <pc:spChg chg="add del mod">
          <ac:chgData name="陳亮妘 Lily Chen" userId="d230aa9e-cddc-4dd5-8003-34ffe65492f7" providerId="ADAL" clId="{3247DD05-563D-402F-9F3A-330306CCBA25}" dt="2025-12-12T09:03:17.895" v="60" actId="478"/>
          <ac:spMkLst>
            <pc:docMk/>
            <pc:sldMk cId="3096078068" sldId="345"/>
            <ac:spMk id="8" creationId="{A5EBE016-99F1-AB8B-CFBA-F28E8897D63F}"/>
          </ac:spMkLst>
        </pc:spChg>
        <pc:spChg chg="del mod">
          <ac:chgData name="陳亮妘 Lily Chen" userId="d230aa9e-cddc-4dd5-8003-34ffe65492f7" providerId="ADAL" clId="{3247DD05-563D-402F-9F3A-330306CCBA25}" dt="2025-12-12T09:10:26.373" v="196" actId="478"/>
          <ac:spMkLst>
            <pc:docMk/>
            <pc:sldMk cId="3096078068" sldId="345"/>
            <ac:spMk id="9" creationId="{00000000-0000-0000-0000-000000000000}"/>
          </ac:spMkLst>
        </pc:spChg>
        <pc:spChg chg="add mod">
          <ac:chgData name="陳亮妘 Lily Chen" userId="d230aa9e-cddc-4dd5-8003-34ffe65492f7" providerId="ADAL" clId="{3247DD05-563D-402F-9F3A-330306CCBA25}" dt="2025-12-12T09:10:33.553" v="201" actId="20577"/>
          <ac:spMkLst>
            <pc:docMk/>
            <pc:sldMk cId="3096078068" sldId="345"/>
            <ac:spMk id="10" creationId="{E4CFFA6A-0755-0379-FD07-A3B0666D4BA4}"/>
          </ac:spMkLst>
        </pc:spChg>
        <pc:graphicFrameChg chg="mod modGraphic">
          <ac:chgData name="陳亮妘 Lily Chen" userId="d230aa9e-cddc-4dd5-8003-34ffe65492f7" providerId="ADAL" clId="{3247DD05-563D-402F-9F3A-330306CCBA25}" dt="2025-12-12T09:09:50.789" v="189"/>
          <ac:graphicFrameMkLst>
            <pc:docMk/>
            <pc:sldMk cId="3096078068" sldId="345"/>
            <ac:graphicFrameMk id="3" creationId="{9605DE7A-4147-901E-0FC7-504255CB2FD1}"/>
          </ac:graphicFrameMkLst>
        </pc:graphicFrameChg>
        <pc:picChg chg="add mod ord">
          <ac:chgData name="陳亮妘 Lily Chen" userId="d230aa9e-cddc-4dd5-8003-34ffe65492f7" providerId="ADAL" clId="{3247DD05-563D-402F-9F3A-330306CCBA25}" dt="2025-12-12T09:02:53.694" v="49" actId="167"/>
          <ac:picMkLst>
            <pc:docMk/>
            <pc:sldMk cId="3096078068" sldId="345"/>
            <ac:picMk id="5" creationId="{B97DB7AD-B9C8-A4DD-D8F3-16D290AF54E7}"/>
          </ac:picMkLst>
        </pc:picChg>
        <pc:picChg chg="del">
          <ac:chgData name="陳亮妘 Lily Chen" userId="d230aa9e-cddc-4dd5-8003-34ffe65492f7" providerId="ADAL" clId="{3247DD05-563D-402F-9F3A-330306CCBA25}" dt="2025-12-12T09:02:55.486" v="50" actId="478"/>
          <ac:picMkLst>
            <pc:docMk/>
            <pc:sldMk cId="3096078068" sldId="345"/>
            <ac:picMk id="13" creationId="{00000000-0000-0000-0000-000000000000}"/>
          </ac:picMkLst>
        </pc:picChg>
      </pc:sldChg>
      <pc:sldChg chg="addSp delSp modSp mod">
        <pc:chgData name="陳亮妘 Lily Chen" userId="d230aa9e-cddc-4dd5-8003-34ffe65492f7" providerId="ADAL" clId="{3247DD05-563D-402F-9F3A-330306CCBA25}" dt="2025-12-12T09:09:58.819" v="192"/>
        <pc:sldMkLst>
          <pc:docMk/>
          <pc:sldMk cId="1617187420" sldId="347"/>
        </pc:sldMkLst>
        <pc:spChg chg="del mod">
          <ac:chgData name="陳亮妘 Lily Chen" userId="d230aa9e-cddc-4dd5-8003-34ffe65492f7" providerId="ADAL" clId="{3247DD05-563D-402F-9F3A-330306CCBA25}" dt="2025-12-12T09:03:11.351" v="56" actId="478"/>
          <ac:spMkLst>
            <pc:docMk/>
            <pc:sldMk cId="1617187420" sldId="347"/>
            <ac:spMk id="4" creationId="{3B7A1365-CB7D-6F68-6F0D-769452DCBD1B}"/>
          </ac:spMkLst>
        </pc:spChg>
        <pc:spChg chg="add del mod">
          <ac:chgData name="陳亮妘 Lily Chen" userId="d230aa9e-cddc-4dd5-8003-34ffe65492f7" providerId="ADAL" clId="{3247DD05-563D-402F-9F3A-330306CCBA25}" dt="2025-12-12T09:03:15.489" v="59" actId="478"/>
          <ac:spMkLst>
            <pc:docMk/>
            <pc:sldMk cId="1617187420" sldId="347"/>
            <ac:spMk id="5" creationId="{61CA8E48-CC23-251D-47B8-140AF9800EF5}"/>
          </ac:spMkLst>
        </pc:spChg>
        <pc:spChg chg="del">
          <ac:chgData name="陳亮妘 Lily Chen" userId="d230aa9e-cddc-4dd5-8003-34ffe65492f7" providerId="ADAL" clId="{3247DD05-563D-402F-9F3A-330306CCBA25}" dt="2025-12-12T09:03:13.064" v="57" actId="478"/>
          <ac:spMkLst>
            <pc:docMk/>
            <pc:sldMk cId="1617187420" sldId="347"/>
            <ac:spMk id="6" creationId="{00000000-0000-0000-0000-000000000000}"/>
          </ac:spMkLst>
        </pc:spChg>
        <pc:spChg chg="mod">
          <ac:chgData name="陳亮妘 Lily Chen" userId="d230aa9e-cddc-4dd5-8003-34ffe65492f7" providerId="ADAL" clId="{3247DD05-563D-402F-9F3A-330306CCBA25}" dt="2025-12-12T09:06:34.312" v="104" actId="14100"/>
          <ac:spMkLst>
            <pc:docMk/>
            <pc:sldMk cId="1617187420" sldId="347"/>
            <ac:spMk id="9" creationId="{00000000-0000-0000-0000-000000000000}"/>
          </ac:spMkLst>
        </pc:spChg>
        <pc:graphicFrameChg chg="mod modGraphic">
          <ac:chgData name="陳亮妘 Lily Chen" userId="d230aa9e-cddc-4dd5-8003-34ffe65492f7" providerId="ADAL" clId="{3247DD05-563D-402F-9F3A-330306CCBA25}" dt="2025-12-12T09:09:58.819" v="192"/>
          <ac:graphicFrameMkLst>
            <pc:docMk/>
            <pc:sldMk cId="1617187420" sldId="347"/>
            <ac:graphicFrameMk id="3" creationId="{72EDCB70-420B-83CE-E907-B61EA2913EC0}"/>
          </ac:graphicFrameMkLst>
        </pc:graphicFrameChg>
        <pc:picChg chg="add mod ord">
          <ac:chgData name="陳亮妘 Lily Chen" userId="d230aa9e-cddc-4dd5-8003-34ffe65492f7" providerId="ADAL" clId="{3247DD05-563D-402F-9F3A-330306CCBA25}" dt="2025-12-12T09:06:48.540" v="107" actId="167"/>
          <ac:picMkLst>
            <pc:docMk/>
            <pc:sldMk cId="1617187420" sldId="347"/>
            <ac:picMk id="7" creationId="{2446C75F-D2B6-FA32-5DA5-690F4D9C254A}"/>
          </ac:picMkLst>
        </pc:picChg>
        <pc:picChg chg="del">
          <ac:chgData name="陳亮妘 Lily Chen" userId="d230aa9e-cddc-4dd5-8003-34ffe65492f7" providerId="ADAL" clId="{3247DD05-563D-402F-9F3A-330306CCBA25}" dt="2025-12-12T09:03:13.738" v="58" actId="478"/>
          <ac:picMkLst>
            <pc:docMk/>
            <pc:sldMk cId="1617187420" sldId="347"/>
            <ac:picMk id="13" creationId="{00000000-0000-0000-0000-000000000000}"/>
          </ac:picMkLst>
        </pc:picChg>
      </pc:sldChg>
      <pc:sldChg chg="addSp delSp modSp mod">
        <pc:chgData name="陳亮妘 Lily Chen" userId="d230aa9e-cddc-4dd5-8003-34ffe65492f7" providerId="ADAL" clId="{3247DD05-563D-402F-9F3A-330306CCBA25}" dt="2025-12-12T09:11:02.781" v="214" actId="478"/>
        <pc:sldMkLst>
          <pc:docMk/>
          <pc:sldMk cId="2480442431" sldId="348"/>
        </pc:sldMkLst>
        <pc:spChg chg="add del mod">
          <ac:chgData name="陳亮妘 Lily Chen" userId="d230aa9e-cddc-4dd5-8003-34ffe65492f7" providerId="ADAL" clId="{3247DD05-563D-402F-9F3A-330306CCBA25}" dt="2025-12-12T09:04:13.004" v="77" actId="478"/>
          <ac:spMkLst>
            <pc:docMk/>
            <pc:sldMk cId="2480442431" sldId="348"/>
            <ac:spMk id="3" creationId="{0616F06C-BDA8-F719-1D59-516095D898C4}"/>
          </ac:spMkLst>
        </pc:spChg>
        <pc:spChg chg="add del mod">
          <ac:chgData name="陳亮妘 Lily Chen" userId="d230aa9e-cddc-4dd5-8003-34ffe65492f7" providerId="ADAL" clId="{3247DD05-563D-402F-9F3A-330306CCBA25}" dt="2025-12-12T09:10:50.565" v="206"/>
          <ac:spMkLst>
            <pc:docMk/>
            <pc:sldMk cId="2480442431" sldId="348"/>
            <ac:spMk id="5" creationId="{F7AB3760-5863-F3A4-3BDB-7B1F6A12E9BE}"/>
          </ac:spMkLst>
        </pc:spChg>
        <pc:spChg chg="del mod">
          <ac:chgData name="陳亮妘 Lily Chen" userId="d230aa9e-cddc-4dd5-8003-34ffe65492f7" providerId="ADAL" clId="{3247DD05-563D-402F-9F3A-330306CCBA25}" dt="2025-12-12T09:03:09.010" v="55" actId="478"/>
          <ac:spMkLst>
            <pc:docMk/>
            <pc:sldMk cId="2480442431" sldId="348"/>
            <ac:spMk id="6" creationId="{00000000-0000-0000-0000-000000000000}"/>
          </ac:spMkLst>
        </pc:spChg>
        <pc:spChg chg="add mod">
          <ac:chgData name="陳亮妘 Lily Chen" userId="d230aa9e-cddc-4dd5-8003-34ffe65492f7" providerId="ADAL" clId="{3247DD05-563D-402F-9F3A-330306CCBA25}" dt="2025-12-12T09:11:00.991" v="213"/>
          <ac:spMkLst>
            <pc:docMk/>
            <pc:sldMk cId="2480442431" sldId="348"/>
            <ac:spMk id="7" creationId="{310B1905-74B5-009C-9E64-6520C56C46C6}"/>
          </ac:spMkLst>
        </pc:spChg>
        <pc:spChg chg="add del mod">
          <ac:chgData name="陳亮妘 Lily Chen" userId="d230aa9e-cddc-4dd5-8003-34ffe65492f7" providerId="ADAL" clId="{3247DD05-563D-402F-9F3A-330306CCBA25}" dt="2025-12-12T09:11:02.781" v="214" actId="478"/>
          <ac:spMkLst>
            <pc:docMk/>
            <pc:sldMk cId="2480442431" sldId="348"/>
            <ac:spMk id="9" creationId="{00000000-0000-0000-0000-000000000000}"/>
          </ac:spMkLst>
        </pc:spChg>
        <pc:graphicFrameChg chg="mod modGraphic">
          <ac:chgData name="陳亮妘 Lily Chen" userId="d230aa9e-cddc-4dd5-8003-34ffe65492f7" providerId="ADAL" clId="{3247DD05-563D-402F-9F3A-330306CCBA25}" dt="2025-12-12T09:10:02.735" v="193"/>
          <ac:graphicFrameMkLst>
            <pc:docMk/>
            <pc:sldMk cId="2480442431" sldId="348"/>
            <ac:graphicFrameMk id="8" creationId="{6A8D47E3-7577-7F33-52C5-A432DE818B47}"/>
          </ac:graphicFrameMkLst>
        </pc:graphicFrameChg>
        <pc:picChg chg="add mod ord">
          <ac:chgData name="陳亮妘 Lily Chen" userId="d230aa9e-cddc-4dd5-8003-34ffe65492f7" providerId="ADAL" clId="{3247DD05-563D-402F-9F3A-330306CCBA25}" dt="2025-12-12T09:04:19.261" v="80" actId="167"/>
          <ac:picMkLst>
            <pc:docMk/>
            <pc:sldMk cId="2480442431" sldId="348"/>
            <ac:picMk id="4" creationId="{6621275A-2255-DB55-D4AA-1AA856592E1E}"/>
          </ac:picMkLst>
        </pc:picChg>
        <pc:picChg chg="del">
          <ac:chgData name="陳亮妘 Lily Chen" userId="d230aa9e-cddc-4dd5-8003-34ffe65492f7" providerId="ADAL" clId="{3247DD05-563D-402F-9F3A-330306CCBA25}" dt="2025-12-12T09:04:12.262" v="76" actId="478"/>
          <ac:picMkLst>
            <pc:docMk/>
            <pc:sldMk cId="2480442431" sldId="348"/>
            <ac:picMk id="13" creationId="{00000000-0000-0000-0000-000000000000}"/>
          </ac:picMkLst>
        </pc:picChg>
      </pc:sldChg>
    </pc:docChg>
  </pc:docChgLst>
  <pc:docChgLst>
    <pc:chgData name="邵敬婷 Deanne" userId="S::deanne@taitra.org.tw::f01e5549-ffc9-4d75-91c6-968831ed1b33" providerId="AD" clId="Web-{B33D3990-6E0E-83BA-E7EF-2D03D1338D9D}"/>
    <pc:docChg chg="modSld">
      <pc:chgData name="邵敬婷 Deanne" userId="S::deanne@taitra.org.tw::f01e5549-ffc9-4d75-91c6-968831ed1b33" providerId="AD" clId="Web-{B33D3990-6E0E-83BA-E7EF-2D03D1338D9D}" dt="2025-03-14T09:57:06.459" v="9" actId="20577"/>
      <pc:docMkLst>
        <pc:docMk/>
      </pc:docMkLst>
      <pc:sldChg chg="modSp">
        <pc:chgData name="邵敬婷 Deanne" userId="S::deanne@taitra.org.tw::f01e5549-ffc9-4d75-91c6-968831ed1b33" providerId="AD" clId="Web-{B33D3990-6E0E-83BA-E7EF-2D03D1338D9D}" dt="2025-03-14T09:57:06.459" v="9" actId="20577"/>
        <pc:sldMkLst>
          <pc:docMk/>
          <pc:sldMk cId="1617916808" sldId="344"/>
        </pc:sldMkLst>
        <pc:spChg chg="mod">
          <ac:chgData name="邵敬婷 Deanne" userId="S::deanne@taitra.org.tw::f01e5549-ffc9-4d75-91c6-968831ed1b33" providerId="AD" clId="Web-{B33D3990-6E0E-83BA-E7EF-2D03D1338D9D}" dt="2025-03-14T09:57:06.459" v="9" actId="20577"/>
          <ac:spMkLst>
            <pc:docMk/>
            <pc:sldMk cId="1617916808" sldId="344"/>
            <ac:spMk id="4" creationId="{FB75C534-9A49-6C88-0F7D-BC9C23FB1B88}"/>
          </ac:spMkLst>
        </pc:spChg>
      </pc:sldChg>
    </pc:docChg>
  </pc:docChgLst>
  <pc:docChgLst>
    <pc:chgData name="邵敬婷 Deanne" userId="f01e5549-ffc9-4d75-91c6-968831ed1b33" providerId="ADAL" clId="{F2865F48-AC8C-43CC-896C-FE10AFBE0FC9}"/>
    <pc:docChg chg="modSld">
      <pc:chgData name="邵敬婷 Deanne" userId="f01e5549-ffc9-4d75-91c6-968831ed1b33" providerId="ADAL" clId="{F2865F48-AC8C-43CC-896C-FE10AFBE0FC9}" dt="2025-03-21T09:20:51.499" v="47" actId="20577"/>
      <pc:docMkLst>
        <pc:docMk/>
      </pc:docMkLst>
      <pc:sldChg chg="modSp mod">
        <pc:chgData name="邵敬婷 Deanne" userId="f01e5549-ffc9-4d75-91c6-968831ed1b33" providerId="ADAL" clId="{F2865F48-AC8C-43CC-896C-FE10AFBE0FC9}" dt="2025-03-21T09:20:51.499" v="47" actId="20577"/>
        <pc:sldMkLst>
          <pc:docMk/>
          <pc:sldMk cId="1617916808" sldId="344"/>
        </pc:sldMkLst>
        <pc:spChg chg="mod">
          <ac:chgData name="邵敬婷 Deanne" userId="f01e5549-ffc9-4d75-91c6-968831ed1b33" providerId="ADAL" clId="{F2865F48-AC8C-43CC-896C-FE10AFBE0FC9}" dt="2025-03-21T09:20:51.499" v="47" actId="20577"/>
          <ac:spMkLst>
            <pc:docMk/>
            <pc:sldMk cId="1617916808" sldId="344"/>
            <ac:spMk id="4" creationId="{FB75C534-9A49-6C88-0F7D-BC9C23FB1B88}"/>
          </ac:spMkLst>
        </pc:spChg>
      </pc:sldChg>
    </pc:docChg>
  </pc:docChgLst>
  <pc:docChgLst>
    <pc:chgData name="邵敬婷 Deanne" userId="S::deanne@taitra.org.tw::f01e5549-ffc9-4d75-91c6-968831ed1b33" providerId="AD" clId="Web-{C4C263CD-4D4B-BD7C-EB30-6E36895A0976}"/>
    <pc:docChg chg="modSld">
      <pc:chgData name="邵敬婷 Deanne" userId="S::deanne@taitra.org.tw::f01e5549-ffc9-4d75-91c6-968831ed1b33" providerId="AD" clId="Web-{C4C263CD-4D4B-BD7C-EB30-6E36895A0976}" dt="2025-03-28T03:03:56.544" v="2" actId="20577"/>
      <pc:docMkLst>
        <pc:docMk/>
      </pc:docMkLst>
      <pc:sldChg chg="modSp">
        <pc:chgData name="邵敬婷 Deanne" userId="S::deanne@taitra.org.tw::f01e5549-ffc9-4d75-91c6-968831ed1b33" providerId="AD" clId="Web-{C4C263CD-4D4B-BD7C-EB30-6E36895A0976}" dt="2025-03-28T03:03:56.544" v="2" actId="20577"/>
        <pc:sldMkLst>
          <pc:docMk/>
          <pc:sldMk cId="1617916808" sldId="344"/>
        </pc:sldMkLst>
        <pc:spChg chg="mod">
          <ac:chgData name="邵敬婷 Deanne" userId="S::deanne@taitra.org.tw::f01e5549-ffc9-4d75-91c6-968831ed1b33" providerId="AD" clId="Web-{C4C263CD-4D4B-BD7C-EB30-6E36895A0976}" dt="2025-03-28T03:03:56.544" v="2" actId="20577"/>
          <ac:spMkLst>
            <pc:docMk/>
            <pc:sldMk cId="1617916808" sldId="344"/>
            <ac:spMk id="4" creationId="{FB75C534-9A49-6C88-0F7D-BC9C23FB1B88}"/>
          </ac:spMkLst>
        </pc:spChg>
      </pc:sldChg>
      <pc:sldChg chg="modSp">
        <pc:chgData name="邵敬婷 Deanne" userId="S::deanne@taitra.org.tw::f01e5549-ffc9-4d75-91c6-968831ed1b33" providerId="AD" clId="Web-{C4C263CD-4D4B-BD7C-EB30-6E36895A0976}" dt="2025-03-28T03:03:42.684" v="0" actId="20577"/>
        <pc:sldMkLst>
          <pc:docMk/>
          <pc:sldMk cId="1617187420" sldId="347"/>
        </pc:sldMkLst>
        <pc:spChg chg="mod">
          <ac:chgData name="邵敬婷 Deanne" userId="S::deanne@taitra.org.tw::f01e5549-ffc9-4d75-91c6-968831ed1b33" providerId="AD" clId="Web-{C4C263CD-4D4B-BD7C-EB30-6E36895A0976}" dt="2025-03-28T03:03:42.684" v="0" actId="20577"/>
          <ac:spMkLst>
            <pc:docMk/>
            <pc:sldMk cId="1617187420" sldId="347"/>
            <ac:spMk id="9" creationId="{00000000-0000-0000-0000-000000000000}"/>
          </ac:spMkLst>
        </pc:spChg>
      </pc:sldChg>
    </pc:docChg>
  </pc:docChgLst>
  <pc:docChgLst>
    <pc:chgData name="邵敬婷 Deanne" userId="f01e5549-ffc9-4d75-91c6-968831ed1b33" providerId="ADAL" clId="{CF06C942-6A1C-4C2D-A73D-6A7AF35ECA92}"/>
    <pc:docChg chg="modSld">
      <pc:chgData name="邵敬婷 Deanne" userId="f01e5549-ffc9-4d75-91c6-968831ed1b33" providerId="ADAL" clId="{CF06C942-6A1C-4C2D-A73D-6A7AF35ECA92}" dt="2025-03-17T03:55:39.078" v="0" actId="115"/>
      <pc:docMkLst>
        <pc:docMk/>
      </pc:docMkLst>
      <pc:sldChg chg="modSp mod">
        <pc:chgData name="邵敬婷 Deanne" userId="f01e5549-ffc9-4d75-91c6-968831ed1b33" providerId="ADAL" clId="{CF06C942-6A1C-4C2D-A73D-6A7AF35ECA92}" dt="2025-03-17T03:55:39.078" v="0" actId="115"/>
        <pc:sldMkLst>
          <pc:docMk/>
          <pc:sldMk cId="1617916808" sldId="344"/>
        </pc:sldMkLst>
        <pc:spChg chg="mod">
          <ac:chgData name="邵敬婷 Deanne" userId="f01e5549-ffc9-4d75-91c6-968831ed1b33" providerId="ADAL" clId="{CF06C942-6A1C-4C2D-A73D-6A7AF35ECA92}" dt="2025-03-17T03:55:39.078" v="0" actId="115"/>
          <ac:spMkLst>
            <pc:docMk/>
            <pc:sldMk cId="1617916808" sldId="344"/>
            <ac:spMk id="4" creationId="{FB75C534-9A49-6C88-0F7D-BC9C23FB1B8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Open Sans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57C50-CCBC-2A42-B4C4-22B7CB18877D}" type="datetimeFigureOut">
              <a:rPr lang="en-US" smtClean="0">
                <a:latin typeface="Open Sans Light"/>
              </a:rPr>
              <a:t>4/29/2026</a:t>
            </a:fld>
            <a:endParaRPr lang="en-US" dirty="0">
              <a:latin typeface="Open Sans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Open Sans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73154-D89E-B24F-ACC1-E214AA320E62}" type="slidenum">
              <a:rPr lang="en-US" smtClean="0">
                <a:latin typeface="Open Sans Light"/>
              </a:rPr>
              <a:t>‹#›</a:t>
            </a:fld>
            <a:endParaRPr lang="en-US" dirty="0"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619321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Open Sans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Open Sans Light"/>
              </a:defRPr>
            </a:lvl1pPr>
          </a:lstStyle>
          <a:p>
            <a:fld id="{4777BE1B-B234-614A-B080-4D121D4DF535}" type="datetimeFigureOut">
              <a:rPr lang="en-US" smtClean="0"/>
              <a:pPr/>
              <a:t>4/29/2026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Open Sans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Open Sans Light"/>
              </a:defRPr>
            </a:lvl1pPr>
          </a:lstStyle>
          <a:p>
            <a:fld id="{C94E8D62-D41F-6042-BCDF-79D228EFA10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445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1pPr>
    <a:lvl2pPr marL="228303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2pPr>
    <a:lvl3pPr marL="456606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3pPr>
    <a:lvl4pPr marL="684910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4pPr>
    <a:lvl5pPr marL="913216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5pPr>
    <a:lvl6pPr marL="1141518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69821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8125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6429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923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69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09060"/>
            <a:ext cx="10363200" cy="91277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200">
                <a:solidFill>
                  <a:schemeClr val="tx2"/>
                </a:solidFill>
              </a:defRPr>
            </a:lvl1pPr>
            <a:lvl2pPr marL="543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4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8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1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5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8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4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115841" y="34290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67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438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6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300436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21766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21426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24652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824312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95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1106" y="1598613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819400" y="1598613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11106" y="3531835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819400" y="3531835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11453401" y="109372"/>
            <a:ext cx="412350" cy="522816"/>
          </a:xfrm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6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217490" tIns="108745" rIns="217490" bIns="108745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09372"/>
            <a:ext cx="412350" cy="522816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80" rIns="0" bIns="182680" rtlCol="0" anchor="ctr">
            <a:spAutoFit/>
          </a:bodyPr>
          <a:lstStyle>
            <a:lvl1pPr algn="ctr">
              <a:defRPr sz="100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5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3" r:id="rId3"/>
    <p:sldLayoutId id="2147483661" r:id="rId4"/>
    <p:sldLayoutId id="2147483663" r:id="rId5"/>
    <p:sldLayoutId id="2147483665" r:id="rId6"/>
  </p:sldLayoutIdLst>
  <p:hf hdr="0" ftr="0" dt="0"/>
  <p:txStyles>
    <p:titleStyle>
      <a:lvl1pPr algn="ctr" defTabSz="543613" rtl="0" eaLnBrk="1" latinLnBrk="0" hangingPunct="1">
        <a:spcBef>
          <a:spcPct val="0"/>
        </a:spcBef>
        <a:buNone/>
        <a:defRPr sz="2999" kern="1200">
          <a:solidFill>
            <a:schemeClr val="bg2"/>
          </a:solidFill>
          <a:latin typeface="Open Sans"/>
          <a:ea typeface="+mj-ea"/>
          <a:cs typeface="Open Sans"/>
        </a:defRPr>
      </a:lvl1pPr>
    </p:titleStyle>
    <p:bodyStyle>
      <a:lvl1pPr marL="0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200" kern="1200">
          <a:solidFill>
            <a:schemeClr val="tx2"/>
          </a:solidFill>
          <a:latin typeface="Open Sans Light"/>
          <a:ea typeface="+mn-ea"/>
          <a:cs typeface="Open Sans Light"/>
        </a:defRPr>
      </a:lvl1pPr>
      <a:lvl2pPr marL="543613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2pPr>
      <a:lvl3pPr marL="1087226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3pPr>
      <a:lvl4pPr marL="1630843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4pPr>
      <a:lvl5pPr marL="2174455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5pPr>
      <a:lvl6pPr marL="2989875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3490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7105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0718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4361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26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63084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4pPr>
      <a:lvl5pPr marL="2174455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5pPr>
      <a:lvl6pPr marL="2718069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6pPr>
      <a:lvl7pPr marL="326168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7pPr>
      <a:lvl8pPr marL="3805296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8pPr>
      <a:lvl9pPr marL="4348909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5DC4250-C072-FFF9-514F-4342E7ED4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17"/>
          <p:cNvSpPr txBox="1"/>
          <p:nvPr/>
        </p:nvSpPr>
        <p:spPr>
          <a:xfrm>
            <a:off x="3840651" y="243298"/>
            <a:ext cx="4510870" cy="738654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遴選簡報須知 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B75C534-9A49-6C88-0F7D-BC9C23FB1B88}"/>
              </a:ext>
            </a:extLst>
          </p:cNvPr>
          <p:cNvSpPr txBox="1"/>
          <p:nvPr/>
        </p:nvSpPr>
        <p:spPr>
          <a:xfrm>
            <a:off x="573670" y="855492"/>
            <a:ext cx="11044659" cy="55439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一、評選日期：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2026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年</a:t>
            </a:r>
            <a:r>
              <a:rPr lang="en-US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5</a:t>
            </a:r>
            <a:r>
              <a:rPr lang="zh-TW" altLang="zh-TW" sz="1900" b="1" kern="100" dirty="0">
                <a:solidFill>
                  <a:srgbClr val="F16B49"/>
                </a:solidFill>
                <a:effectLst/>
                <a:latin typeface="微軟正黑體"/>
                <a:ea typeface="微軟正黑體"/>
              </a:rPr>
              <a:t>月</a:t>
            </a:r>
            <a:r>
              <a:rPr lang="en-US" altLang="zh-TW" sz="1900" b="1" kern="100" dirty="0">
                <a:solidFill>
                  <a:srgbClr val="F16B49"/>
                </a:solidFill>
                <a:effectLst/>
                <a:latin typeface="微軟正黑體"/>
                <a:ea typeface="微軟正黑體"/>
              </a:rPr>
              <a:t>19</a:t>
            </a:r>
            <a:r>
              <a:rPr lang="zh-TW" altLang="zh-TW" sz="1900" b="1" kern="100" dirty="0">
                <a:solidFill>
                  <a:srgbClr val="F16B49"/>
                </a:solidFill>
                <a:effectLst/>
                <a:latin typeface="微軟正黑體"/>
                <a:ea typeface="微軟正黑體"/>
              </a:rPr>
              <a:t>日</a:t>
            </a:r>
            <a:r>
              <a:rPr lang="en-US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(</a:t>
            </a:r>
            <a:r>
              <a:rPr lang="zh-TW" altLang="en-US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二</a:t>
            </a:r>
            <a:r>
              <a:rPr lang="en-US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)</a:t>
            </a:r>
            <a:endParaRPr lang="zh-TW" altLang="zh-TW" sz="1900" b="1" kern="100" dirty="0">
              <a:solidFill>
                <a:srgbClr val="F16B49"/>
              </a:solidFill>
              <a:effectLst/>
              <a:latin typeface="微軟正黑體"/>
              <a:ea typeface="微軟正黑體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二、評選地點：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110</a:t>
            </a:r>
            <a:r>
              <a:rPr lang="zh-TW" altLang="en-US" sz="1900" b="1" kern="100" dirty="0">
                <a:effectLst/>
                <a:latin typeface="微軟正黑體"/>
                <a:ea typeface="微軟正黑體"/>
              </a:rPr>
              <a:t>臺北市信義區信義路五段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5</a:t>
            </a:r>
            <a:r>
              <a:rPr lang="zh-TW" altLang="en-US" sz="1900" b="1" kern="100" dirty="0">
                <a:effectLst/>
                <a:latin typeface="微軟正黑體"/>
                <a:ea typeface="微軟正黑體"/>
              </a:rPr>
              <a:t>號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2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樓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(</a:t>
            </a:r>
            <a:r>
              <a:rPr lang="zh-TW" altLang="en-US" sz="1900" b="1" kern="100" dirty="0">
                <a:effectLst/>
                <a:latin typeface="微軟正黑體"/>
                <a:ea typeface="微軟正黑體"/>
              </a:rPr>
              <a:t>世貿一館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)</a:t>
            </a:r>
            <a:r>
              <a:rPr lang="en-US" altLang="zh-TW" sz="1900" b="1" kern="100" dirty="0">
                <a:latin typeface="微軟正黑體"/>
                <a:ea typeface="微軟正黑體"/>
              </a:rPr>
              <a:t> </a:t>
            </a:r>
            <a:r>
              <a:rPr lang="zh-TW" altLang="en-US" sz="1900" b="1" kern="100" dirty="0">
                <a:latin typeface="微軟正黑體"/>
                <a:ea typeface="微軟正黑體"/>
              </a:rPr>
              <a:t>貿協展覽處</a:t>
            </a:r>
            <a:r>
              <a:rPr lang="en-US" altLang="zh-TW" sz="1900" b="1" kern="100" dirty="0">
                <a:latin typeface="微軟正黑體"/>
                <a:ea typeface="微軟正黑體"/>
              </a:rPr>
              <a:t>H07會議室</a:t>
            </a:r>
            <a:endParaRPr lang="zh-TW" altLang="zh-TW" sz="1900" b="1" kern="100" dirty="0" err="1">
              <a:effectLst/>
              <a:latin typeface="微軟正黑體"/>
              <a:ea typeface="微軟正黑體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三、</a:t>
            </a:r>
            <a:r>
              <a:rPr lang="zh-TW" altLang="en-US" sz="1900" b="1" kern="100" dirty="0">
                <a:effectLst/>
                <a:latin typeface="微軟正黑體"/>
                <a:ea typeface="微軟正黑體"/>
              </a:rPr>
              <a:t>報名廠商請依本簡報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範本</a:t>
            </a:r>
            <a:r>
              <a:rPr lang="zh-TW" altLang="en-US" sz="1900" b="1" kern="100" dirty="0">
                <a:effectLst/>
                <a:latin typeface="微軟正黑體"/>
                <a:ea typeface="微軟正黑體"/>
              </a:rPr>
              <a:t>規定提供相關資料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，廠商製作完成後須於</a:t>
            </a:r>
            <a:r>
              <a:rPr lang="en-US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5</a:t>
            </a:r>
            <a:r>
              <a:rPr lang="zh-TW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月</a:t>
            </a:r>
            <a:r>
              <a:rPr lang="en-US" altLang="zh-TW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13</a:t>
            </a:r>
            <a:r>
              <a:rPr lang="zh-TW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日</a:t>
            </a:r>
            <a:r>
              <a:rPr lang="en-US" altLang="zh-TW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(</a:t>
            </a:r>
            <a:r>
              <a:rPr lang="zh-TW" altLang="en-US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三</a:t>
            </a:r>
            <a:r>
              <a:rPr lang="en-US" altLang="zh-TW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)</a:t>
            </a:r>
            <a:r>
              <a:rPr lang="zh-TW" altLang="en-US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下</a:t>
            </a:r>
            <a:r>
              <a:rPr lang="zh-TW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午</a:t>
            </a:r>
            <a:r>
              <a:rPr lang="en-US" altLang="zh-TW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5</a:t>
            </a:r>
            <a:r>
              <a:rPr lang="zh-TW" altLang="zh-TW" sz="1900" b="1" u="sng" kern="10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點</a:t>
            </a:r>
            <a:r>
              <a:rPr lang="zh-TW" altLang="zh-TW" sz="1900" b="1" kern="100">
                <a:effectLst/>
                <a:latin typeface="微軟正黑體"/>
                <a:ea typeface="微軟正黑體"/>
              </a:rPr>
              <a:t>前</a:t>
            </a:r>
            <a:r>
              <a:rPr lang="zh-TW" altLang="zh-TW" sz="1900" b="1" kern="10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提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交給</a:t>
            </a:r>
            <a:r>
              <a:rPr lang="zh-TW" altLang="en-US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本會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彙整成評選會議用簡報，逾時視同放棄簡報資格。</a:t>
            </a:r>
            <a:endParaRPr lang="zh-TW" altLang="zh-TW" sz="1900" b="1" kern="100" dirty="0">
              <a:effectLst/>
              <a:latin typeface="微軟正黑體"/>
              <a:ea typeface="微軟正黑體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四、提供廠商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簡報說明時間 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(3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及答詢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 (3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。為掌控時間，現場將以按鈴方式掌控進度（簡報說明第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聲，提醒投標廠商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分鐘後準時結束；第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聲，簡報結束；答詢第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聲，答詢結束）。簡報內容應與報名文件內容相符。廠商於簡報時另外提出變更或補充資料者，需自行準備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份資料提供給評審並進行說明。</a:t>
            </a:r>
            <a:endParaRPr lang="zh-TW" altLang="zh-TW" sz="19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五、簡報答詢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採統問統答方式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，評選委員針對廠商提供之資料提出詢問，廠商須針對委員所提問題進行答詢。</a:t>
            </a:r>
            <a:endParaRPr lang="zh-TW" altLang="zh-TW" sz="19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六、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報名廠商於評選會議時應派參展人員出席簡報，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最多以</a:t>
            </a:r>
            <a:r>
              <a:rPr lang="en-US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為限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請攜帶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名片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於報到時備查。</a:t>
            </a: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七、簡報順序：由主辦單位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依書面審查結果名單抽籤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決定簡報順序，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將於電郵通知時告知簡報日期及時段，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請遴選企業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提早</a:t>
            </a:r>
            <a:r>
              <a:rPr lang="en-US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報到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。如遴選企業於簡報時段後報到，將取消簡報資格</a:t>
            </a:r>
            <a:r>
              <a:rPr lang="zh-TW" altLang="en-US" sz="19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9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791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621275A-2255-DB55-D4AA-1AA856592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6A8D47E3-7577-7F33-52C5-A432DE818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136717"/>
              </p:ext>
            </p:extLst>
          </p:nvPr>
        </p:nvGraphicFramePr>
        <p:xfrm>
          <a:off x="696000" y="1032109"/>
          <a:ext cx="10800000" cy="50400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56869">
                  <a:extLst>
                    <a:ext uri="{9D8B030D-6E8A-4147-A177-3AD203B41FA5}">
                      <a16:colId xmlns:a16="http://schemas.microsoft.com/office/drawing/2014/main" val="2568028765"/>
                    </a:ext>
                  </a:extLst>
                </a:gridCol>
                <a:gridCol w="2481044">
                  <a:extLst>
                    <a:ext uri="{9D8B030D-6E8A-4147-A177-3AD203B41FA5}">
                      <a16:colId xmlns:a16="http://schemas.microsoft.com/office/drawing/2014/main" val="3632957291"/>
                    </a:ext>
                  </a:extLst>
                </a:gridCol>
                <a:gridCol w="2481043">
                  <a:extLst>
                    <a:ext uri="{9D8B030D-6E8A-4147-A177-3AD203B41FA5}">
                      <a16:colId xmlns:a16="http://schemas.microsoft.com/office/drawing/2014/main" val="2824171177"/>
                    </a:ext>
                  </a:extLst>
                </a:gridCol>
                <a:gridCol w="2481044">
                  <a:extLst>
                    <a:ext uri="{9D8B030D-6E8A-4147-A177-3AD203B41FA5}">
                      <a16:colId xmlns:a16="http://schemas.microsoft.com/office/drawing/2014/main" val="1333808173"/>
                    </a:ext>
                  </a:extLst>
                </a:gridCol>
              </a:tblGrid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公司簡介 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(100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字內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713538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亮點展出產品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(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最多三項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436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76192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獨特銷售點</a:t>
                      </a:r>
                      <a:endParaRPr lang="en-US" altLang="zh-TW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id-ID" altLang="zh-TW" sz="2150" b="1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Unique selling point</a:t>
                      </a:r>
                      <a:r>
                        <a:rPr lang="en-US" altLang="zh-TW" sz="2150" b="1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428876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國際認證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06349"/>
                  </a:ext>
                </a:extLst>
              </a:tr>
            </a:tbl>
          </a:graphicData>
        </a:graphic>
      </p:graphicFrame>
      <p:sp>
        <p:nvSpPr>
          <p:cNvPr id="7" name="TextBox 17">
            <a:extLst>
              <a:ext uri="{FF2B5EF4-FFF2-40B4-BE49-F238E27FC236}">
                <a16:creationId xmlns:a16="http://schemas.microsoft.com/office/drawing/2014/main" id="{310B1905-74B5-009C-9E64-6520C56C46C6}"/>
              </a:ext>
            </a:extLst>
          </p:cNvPr>
          <p:cNvSpPr txBox="1"/>
          <p:nvPr/>
        </p:nvSpPr>
        <p:spPr>
          <a:xfrm>
            <a:off x="3657601" y="208251"/>
            <a:ext cx="4876798" cy="738654"/>
          </a:xfrm>
          <a:prstGeom prst="rect">
            <a:avLst/>
          </a:prstGeom>
          <a:noFill/>
        </p:spPr>
        <p:txBody>
          <a:bodyPr wrap="square" lIns="121910" tIns="60955" rIns="121910" bIns="60955" rtlCol="0" anchor="t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/>
                <a:ea typeface="微軟正黑體"/>
                <a:cs typeface="Open Sans Light"/>
              </a:rPr>
              <a:t>公司簡介及優勢</a:t>
            </a:r>
          </a:p>
        </p:txBody>
      </p:sp>
    </p:spTree>
    <p:extLst>
      <p:ext uri="{BB962C8B-B14F-4D97-AF65-F5344CB8AC3E}">
        <p14:creationId xmlns:p14="http://schemas.microsoft.com/office/powerpoint/2010/main" val="248044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446C75F-D2B6-FA32-5DA5-690F4D9C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17"/>
          <p:cNvSpPr txBox="1"/>
          <p:nvPr/>
        </p:nvSpPr>
        <p:spPr>
          <a:xfrm>
            <a:off x="3657601" y="208251"/>
            <a:ext cx="4876798" cy="738654"/>
          </a:xfrm>
          <a:prstGeom prst="rect">
            <a:avLst/>
          </a:prstGeom>
          <a:noFill/>
        </p:spPr>
        <p:txBody>
          <a:bodyPr wrap="square" lIns="121910" tIns="60955" rIns="121910" bIns="60955" rtlCol="0" anchor="t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/>
                <a:ea typeface="微軟正黑體"/>
                <a:cs typeface="Open Sans Light"/>
              </a:rPr>
              <a:t>展出規劃</a:t>
            </a:r>
            <a:endParaRPr lang="en-US" sz="4000" b="1" dirty="0">
              <a:solidFill>
                <a:schemeClr val="accent2"/>
              </a:solidFill>
              <a:latin typeface="微軟正黑體"/>
              <a:ea typeface="微軟正黑體"/>
              <a:cs typeface="Open Sans Light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72EDCB70-420B-83CE-E907-B61EA2913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82077"/>
              </p:ext>
            </p:extLst>
          </p:nvPr>
        </p:nvGraphicFramePr>
        <p:xfrm>
          <a:off x="696000" y="1153774"/>
          <a:ext cx="10800000" cy="50039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65338">
                  <a:extLst>
                    <a:ext uri="{9D8B030D-6E8A-4147-A177-3AD203B41FA5}">
                      <a16:colId xmlns:a16="http://schemas.microsoft.com/office/drawing/2014/main" val="2568028765"/>
                    </a:ext>
                  </a:extLst>
                </a:gridCol>
                <a:gridCol w="7434662">
                  <a:extLst>
                    <a:ext uri="{9D8B030D-6E8A-4147-A177-3AD203B41FA5}">
                      <a16:colId xmlns:a16="http://schemas.microsoft.com/office/drawing/2014/main" val="3632957291"/>
                    </a:ext>
                  </a:extLst>
                </a:gridCol>
              </a:tblGrid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展出產品 </a:t>
                      </a:r>
                      <a:endParaRPr lang="en-US" altLang="zh-TW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請舉例一項產品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76192"/>
                  </a:ext>
                </a:extLst>
              </a:tr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產品使用情境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428876"/>
                  </a:ext>
                </a:extLst>
              </a:tr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產品展示方式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lvl="0" indent="-457200" fontAlgn="base">
                        <a:buAutoNum type="arabicPeriod"/>
                      </a:pPr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06349"/>
                  </a:ext>
                </a:extLst>
              </a:tr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如何顯示展品特殊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科技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優勢之處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966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187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97DB7AD-B9C8-A4DD-D8F3-16D290AF5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605DE7A-4147-901E-0FC7-504255CB2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115051"/>
              </p:ext>
            </p:extLst>
          </p:nvPr>
        </p:nvGraphicFramePr>
        <p:xfrm>
          <a:off x="696000" y="1336478"/>
          <a:ext cx="10800000" cy="472865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716362">
                  <a:extLst>
                    <a:ext uri="{9D8B030D-6E8A-4147-A177-3AD203B41FA5}">
                      <a16:colId xmlns:a16="http://schemas.microsoft.com/office/drawing/2014/main" val="2568028765"/>
                    </a:ext>
                  </a:extLst>
                </a:gridCol>
                <a:gridCol w="7083638">
                  <a:extLst>
                    <a:ext uri="{9D8B030D-6E8A-4147-A177-3AD203B41FA5}">
                      <a16:colId xmlns:a16="http://schemas.microsoft.com/office/drawing/2014/main" val="3632957291"/>
                    </a:ext>
                  </a:extLst>
                </a:gridCol>
              </a:tblGrid>
              <a:tr h="1182164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預期達成目標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76192"/>
                  </a:ext>
                </a:extLst>
              </a:tr>
              <a:tr h="1182164">
                <a:tc>
                  <a:txBody>
                    <a:bodyPr/>
                    <a:lstStyle/>
                    <a:p>
                      <a:pPr marL="0" marR="0" lvl="0" indent="0" algn="l" defTabSz="5436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日本市場拓銷規劃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06349"/>
                  </a:ext>
                </a:extLst>
              </a:tr>
              <a:tr h="1182164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/>
                          <a:ea typeface="微軟正黑體"/>
                        </a:rPr>
                        <a:t>當前日本市場拓銷情況</a:t>
                      </a:r>
                      <a:endParaRPr lang="en-US" altLang="zh-TW" b="1" dirty="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595049"/>
                  </a:ext>
                </a:extLst>
              </a:tr>
              <a:tr h="1182164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參加此展對貴公司有何助益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966017"/>
                  </a:ext>
                </a:extLst>
              </a:tr>
            </a:tbl>
          </a:graphicData>
        </a:graphic>
      </p:graphicFrame>
      <p:sp>
        <p:nvSpPr>
          <p:cNvPr id="10" name="TextBox 17">
            <a:extLst>
              <a:ext uri="{FF2B5EF4-FFF2-40B4-BE49-F238E27FC236}">
                <a16:creationId xmlns:a16="http://schemas.microsoft.com/office/drawing/2014/main" id="{E4CFFA6A-0755-0379-FD07-A3B0666D4BA4}"/>
              </a:ext>
            </a:extLst>
          </p:cNvPr>
          <p:cNvSpPr txBox="1"/>
          <p:nvPr/>
        </p:nvSpPr>
        <p:spPr>
          <a:xfrm>
            <a:off x="3657601" y="208251"/>
            <a:ext cx="4876798" cy="738654"/>
          </a:xfrm>
          <a:prstGeom prst="rect">
            <a:avLst/>
          </a:prstGeom>
          <a:noFill/>
        </p:spPr>
        <p:txBody>
          <a:bodyPr wrap="square" lIns="121910" tIns="60955" rIns="121910" bIns="60955" rtlCol="0" anchor="t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/>
                <a:ea typeface="微軟正黑體"/>
                <a:cs typeface="Open Sans Light"/>
              </a:rPr>
              <a:t>日本市場拓銷計劃</a:t>
            </a:r>
          </a:p>
        </p:txBody>
      </p:sp>
    </p:spTree>
    <p:extLst>
      <p:ext uri="{BB962C8B-B14F-4D97-AF65-F5344CB8AC3E}">
        <p14:creationId xmlns:p14="http://schemas.microsoft.com/office/powerpoint/2010/main" val="309607806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1BAAAA"/>
      </a:accent2>
      <a:accent3>
        <a:srgbClr val="3A5270"/>
      </a:accent3>
      <a:accent4>
        <a:srgbClr val="1D8EEA"/>
      </a:accent4>
      <a:accent5>
        <a:srgbClr val="5F5F80"/>
      </a:accent5>
      <a:accent6>
        <a:srgbClr val="CCCDC8"/>
      </a:accent6>
      <a:hlink>
        <a:srgbClr val="69E2DE"/>
      </a:hlink>
      <a:folHlink>
        <a:srgbClr val="4EAA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>
            <a:latin typeface="Open Sans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80690d3-9b4c-44c7-807b-8f37261ff197">
      <Terms xmlns="http://schemas.microsoft.com/office/infopath/2007/PartnerControls"/>
    </lcf76f155ced4ddcb4097134ff3c332f>
    <_x0031_23 xmlns="580690d3-9b4c-44c7-807b-8f37261ff197" xsi:nil="true"/>
    <TaxCatchAll xmlns="e97e9054-235f-4237-8569-f13da9f829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059916F22581364E9F055D16C4F5B097" ma:contentTypeVersion="20" ma:contentTypeDescription="建立新的文件。" ma:contentTypeScope="" ma:versionID="c6e7328d3cc1ae657834f6c3f539698f">
  <xsd:schema xmlns:xsd="http://www.w3.org/2001/XMLSchema" xmlns:xs="http://www.w3.org/2001/XMLSchema" xmlns:p="http://schemas.microsoft.com/office/2006/metadata/properties" xmlns:ns2="580690d3-9b4c-44c7-807b-8f37261ff197" xmlns:ns3="e97e9054-235f-4237-8569-f13da9f829da" targetNamespace="http://schemas.microsoft.com/office/2006/metadata/properties" ma:root="true" ma:fieldsID="5c23ccc73238e0cc4aa6bc04a99980f3" ns2:_="" ns3:_="">
    <xsd:import namespace="580690d3-9b4c-44c7-807b-8f37261ff197"/>
    <xsd:import namespace="e97e9054-235f-4237-8569-f13da9f829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x0031_23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0690d3-9b4c-44c7-807b-8f37261ff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影像標籤" ma:readOnly="false" ma:fieldId="{5cf76f15-5ced-4ddc-b409-7134ff3c332f}" ma:taxonomyMulti="true" ma:sspId="573c143a-5515-408f-beb1-77a74293c5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x0031_23" ma:index="25" nillable="true" ma:displayName="123" ma:format="Dropdown" ma:internalName="_x0031_23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e9054-235f-4237-8569-f13da9f829d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4c27fe0-ffc1-4ca5-9a03-853a655a54f9}" ma:internalName="TaxCatchAll" ma:showField="CatchAllData" ma:web="e97e9054-235f-4237-8569-f13da9f829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418191-0BCB-4358-B93F-3068919D0B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44DD58-7C52-4240-8FBE-BC5D12B48556}">
  <ds:schemaRefs>
    <ds:schemaRef ds:uri="http://schemas.microsoft.com/office/2006/metadata/properties"/>
    <ds:schemaRef ds:uri="http://schemas.microsoft.com/office/infopath/2007/PartnerControls"/>
    <ds:schemaRef ds:uri="580690d3-9b4c-44c7-807b-8f37261ff197"/>
    <ds:schemaRef ds:uri="e97e9054-235f-4237-8569-f13da9f829da"/>
  </ds:schemaRefs>
</ds:datastoreItem>
</file>

<file path=customXml/itemProps3.xml><?xml version="1.0" encoding="utf-8"?>
<ds:datastoreItem xmlns:ds="http://schemas.openxmlformats.org/officeDocument/2006/customXml" ds:itemID="{E2D5A0D8-9BC8-4FBF-B482-10EF632A3B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0690d3-9b4c-44c7-807b-8f37261ff197"/>
    <ds:schemaRef ds:uri="e97e9054-235f-4237-8569-f13da9f829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e60a43e-b414-4c11-95e6-ffd35bcc52d0}" enabled="0" method="" siteId="{1e60a43e-b414-4c11-95e6-ffd35bcc52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407</Words>
  <Application>Microsoft Office PowerPoint</Application>
  <PresentationFormat>寬螢幕</PresentationFormat>
  <Paragraphs>28</Paragraphs>
  <Slides>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微軟正黑體</vt:lpstr>
      <vt:lpstr>Arial</vt:lpstr>
      <vt:lpstr>Open Sans</vt:lpstr>
      <vt:lpstr>Open Sans Light</vt:lpstr>
      <vt:lpstr>Master</vt:lpstr>
      <vt:lpstr>PowerPoint 簡報</vt:lpstr>
      <vt:lpstr>PowerPoint 簡報</vt:lpstr>
      <vt:lpstr>PowerPoint 簡報</vt:lpstr>
      <vt:lpstr>PowerPoint 簡報</vt:lpstr>
    </vt:vector>
  </TitlesOfParts>
  <Company>Louis Twelve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 Twelve</dc:creator>
  <cp:lastModifiedBy>陳亮妘 Lily Chen</cp:lastModifiedBy>
  <cp:revision>687</cp:revision>
  <dcterms:created xsi:type="dcterms:W3CDTF">2014-12-02T17:36:54Z</dcterms:created>
  <dcterms:modified xsi:type="dcterms:W3CDTF">2026-04-29T03:04:12Z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0x010100059916F22581364E9F055D16C4F5B097</vt:lpwstr>
  </property>
  <property fmtid="{D5CDD505-2E9C-101B-9397-08002B2CF9AE}" pid="3" name="MediaServiceImageTags">
    <vt:lpwstr/>
  </property>
</Properties>
</file>