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4" r:id="rId2"/>
    <p:sldId id="348" r:id="rId3"/>
    <p:sldId id="347" r:id="rId4"/>
    <p:sldId id="345" r:id="rId5"/>
  </p:sldIdLst>
  <p:sldSz cx="12192000" cy="6858000"/>
  <p:notesSz cx="6858000" cy="9144000"/>
  <p:defaultTextStyle>
    <a:defPPr>
      <a:defRPr lang="en-US"/>
    </a:defPPr>
    <a:lvl1pPr marL="0" algn="l" defTabSz="543613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1pPr>
    <a:lvl2pPr marL="543613" algn="l" defTabSz="543613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2pPr>
    <a:lvl3pPr marL="1087226" algn="l" defTabSz="543613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3pPr>
    <a:lvl4pPr marL="1630843" algn="l" defTabSz="543613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4pPr>
    <a:lvl5pPr marL="2174455" algn="l" defTabSz="543613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5pPr>
    <a:lvl6pPr marL="2718069" algn="l" defTabSz="543613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6pPr>
    <a:lvl7pPr marL="3261683" algn="l" defTabSz="543613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7pPr>
    <a:lvl8pPr marL="3805296" algn="l" defTabSz="543613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8pPr>
    <a:lvl9pPr marL="4348909" algn="l" defTabSz="543613" rtl="0" eaLnBrk="1" latinLnBrk="0" hangingPunct="1">
      <a:defRPr sz="21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 userDrawn="1">
          <p15:clr>
            <a:srgbClr val="A4A3A4"/>
          </p15:clr>
        </p15:guide>
        <p15:guide id="2" pos="38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F3F"/>
    <a:srgbClr val="1A9172"/>
    <a:srgbClr val="6929A2"/>
    <a:srgbClr val="F88B00"/>
    <a:srgbClr val="F8D00B"/>
    <a:srgbClr val="22C299"/>
    <a:srgbClr val="4D7096"/>
    <a:srgbClr val="216BA9"/>
    <a:srgbClr val="8AB147"/>
    <a:srgbClr val="3E5A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C263CD-4D4B-BD7C-EB30-6E36895A0976}" v="7" dt="2025-03-28T03:03:56.54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41" autoAdjust="0"/>
    <p:restoredTop sz="93447" autoAdjust="0"/>
  </p:normalViewPr>
  <p:slideViewPr>
    <p:cSldViewPr snapToGrid="0" snapToObjects="1">
      <p:cViewPr varScale="1">
        <p:scale>
          <a:sx n="52" d="100"/>
          <a:sy n="52" d="100"/>
        </p:scale>
        <p:origin x="52" y="100"/>
      </p:cViewPr>
      <p:guideLst>
        <p:guide orient="horz" pos="2156"/>
        <p:guide pos="384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1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邵敬婷 Deanne" userId="S::deanne@taitra.org.tw::f01e5549-ffc9-4d75-91c6-968831ed1b33" providerId="AD" clId="Web-{64F64D45-A53F-DE64-CB8F-B6B4BECD7DD4}"/>
    <pc:docChg chg="modSld">
      <pc:chgData name="邵敬婷 Deanne" userId="S::deanne@taitra.org.tw::f01e5549-ffc9-4d75-91c6-968831ed1b33" providerId="AD" clId="Web-{64F64D45-A53F-DE64-CB8F-B6B4BECD7DD4}" dt="2025-03-11T02:15:07.929" v="61"/>
      <pc:docMkLst>
        <pc:docMk/>
      </pc:docMkLst>
      <pc:sldChg chg="modSp">
        <pc:chgData name="邵敬婷 Deanne" userId="S::deanne@taitra.org.tw::f01e5549-ffc9-4d75-91c6-968831ed1b33" providerId="AD" clId="Web-{64F64D45-A53F-DE64-CB8F-B6B4BECD7DD4}" dt="2025-03-11T02:14:44.522" v="45" actId="20577"/>
        <pc:sldMkLst>
          <pc:docMk/>
          <pc:sldMk cId="1617916808" sldId="344"/>
        </pc:sldMkLst>
        <pc:spChg chg="mod">
          <ac:chgData name="邵敬婷 Deanne" userId="S::deanne@taitra.org.tw::f01e5549-ffc9-4d75-91c6-968831ed1b33" providerId="AD" clId="Web-{64F64D45-A53F-DE64-CB8F-B6B4BECD7DD4}" dt="2025-03-11T02:14:44.522" v="45" actId="20577"/>
          <ac:spMkLst>
            <pc:docMk/>
            <pc:sldMk cId="1617916808" sldId="344"/>
            <ac:spMk id="4" creationId="{FB75C534-9A49-6C88-0F7D-BC9C23FB1B88}"/>
          </ac:spMkLst>
        </pc:spChg>
      </pc:sldChg>
      <pc:sldChg chg="modSp">
        <pc:chgData name="邵敬婷 Deanne" userId="S::deanne@taitra.org.tw::f01e5549-ffc9-4d75-91c6-968831ed1b33" providerId="AD" clId="Web-{64F64D45-A53F-DE64-CB8F-B6B4BECD7DD4}" dt="2025-03-11T02:15:07.929" v="61"/>
        <pc:sldMkLst>
          <pc:docMk/>
          <pc:sldMk cId="3096078068" sldId="345"/>
        </pc:sldMkLst>
        <pc:graphicFrameChg chg="mod modGraphic">
          <ac:chgData name="邵敬婷 Deanne" userId="S::deanne@taitra.org.tw::f01e5549-ffc9-4d75-91c6-968831ed1b33" providerId="AD" clId="Web-{64F64D45-A53F-DE64-CB8F-B6B4BECD7DD4}" dt="2025-03-11T02:15:07.929" v="61"/>
          <ac:graphicFrameMkLst>
            <pc:docMk/>
            <pc:sldMk cId="3096078068" sldId="345"/>
            <ac:graphicFrameMk id="3" creationId="{9605DE7A-4147-901E-0FC7-504255CB2FD1}"/>
          </ac:graphicFrameMkLst>
        </pc:graphicFrameChg>
      </pc:sldChg>
    </pc:docChg>
  </pc:docChgLst>
  <pc:docChgLst>
    <pc:chgData name="吳兆玲 CATHERINE WU" userId="a7e3805f-6331-4825-9b90-c8dd1f2d50dd" providerId="ADAL" clId="{9223DB5D-996E-4D76-8FA3-58BDFA17CA98}"/>
    <pc:docChg chg="modSld">
      <pc:chgData name="吳兆玲 CATHERINE WU" userId="a7e3805f-6331-4825-9b90-c8dd1f2d50dd" providerId="ADAL" clId="{9223DB5D-996E-4D76-8FA3-58BDFA17CA98}" dt="2025-03-28T02:54:13.619" v="209" actId="13926"/>
      <pc:docMkLst>
        <pc:docMk/>
      </pc:docMkLst>
      <pc:sldChg chg="modSp mod">
        <pc:chgData name="吳兆玲 CATHERINE WU" userId="a7e3805f-6331-4825-9b90-c8dd1f2d50dd" providerId="ADAL" clId="{9223DB5D-996E-4D76-8FA3-58BDFA17CA98}" dt="2025-03-28T02:53:43.288" v="205" actId="13926"/>
        <pc:sldMkLst>
          <pc:docMk/>
          <pc:sldMk cId="1617916808" sldId="344"/>
        </pc:sldMkLst>
        <pc:spChg chg="mod">
          <ac:chgData name="吳兆玲 CATHERINE WU" userId="a7e3805f-6331-4825-9b90-c8dd1f2d50dd" providerId="ADAL" clId="{9223DB5D-996E-4D76-8FA3-58BDFA17CA98}" dt="2025-03-28T02:53:43.288" v="205" actId="13926"/>
          <ac:spMkLst>
            <pc:docMk/>
            <pc:sldMk cId="1617916808" sldId="344"/>
            <ac:spMk id="4" creationId="{FB75C534-9A49-6C88-0F7D-BC9C23FB1B88}"/>
          </ac:spMkLst>
        </pc:spChg>
      </pc:sldChg>
      <pc:sldChg chg="modSp mod">
        <pc:chgData name="吳兆玲 CATHERINE WU" userId="a7e3805f-6331-4825-9b90-c8dd1f2d50dd" providerId="ADAL" clId="{9223DB5D-996E-4D76-8FA3-58BDFA17CA98}" dt="2025-03-28T02:54:13.619" v="209" actId="13926"/>
        <pc:sldMkLst>
          <pc:docMk/>
          <pc:sldMk cId="1617187420" sldId="347"/>
        </pc:sldMkLst>
        <pc:spChg chg="mod">
          <ac:chgData name="吳兆玲 CATHERINE WU" userId="a7e3805f-6331-4825-9b90-c8dd1f2d50dd" providerId="ADAL" clId="{9223DB5D-996E-4D76-8FA3-58BDFA17CA98}" dt="2025-03-28T02:54:13.619" v="209" actId="13926"/>
          <ac:spMkLst>
            <pc:docMk/>
            <pc:sldMk cId="1617187420" sldId="347"/>
            <ac:spMk id="9" creationId="{00000000-0000-0000-0000-000000000000}"/>
          </ac:spMkLst>
        </pc:spChg>
      </pc:sldChg>
    </pc:docChg>
  </pc:docChgLst>
  <pc:docChgLst>
    <pc:chgData name="邵敬婷 Deanne" userId="S::deanne@taitra.org.tw::f01e5549-ffc9-4d75-91c6-968831ed1b33" providerId="AD" clId="Web-{B33D3990-6E0E-83BA-E7EF-2D03D1338D9D}"/>
    <pc:docChg chg="modSld">
      <pc:chgData name="邵敬婷 Deanne" userId="S::deanne@taitra.org.tw::f01e5549-ffc9-4d75-91c6-968831ed1b33" providerId="AD" clId="Web-{B33D3990-6E0E-83BA-E7EF-2D03D1338D9D}" dt="2025-03-14T09:57:06.459" v="9" actId="20577"/>
      <pc:docMkLst>
        <pc:docMk/>
      </pc:docMkLst>
      <pc:sldChg chg="modSp">
        <pc:chgData name="邵敬婷 Deanne" userId="S::deanne@taitra.org.tw::f01e5549-ffc9-4d75-91c6-968831ed1b33" providerId="AD" clId="Web-{B33D3990-6E0E-83BA-E7EF-2D03D1338D9D}" dt="2025-03-14T09:57:06.459" v="9" actId="20577"/>
        <pc:sldMkLst>
          <pc:docMk/>
          <pc:sldMk cId="1617916808" sldId="344"/>
        </pc:sldMkLst>
        <pc:spChg chg="mod">
          <ac:chgData name="邵敬婷 Deanne" userId="S::deanne@taitra.org.tw::f01e5549-ffc9-4d75-91c6-968831ed1b33" providerId="AD" clId="Web-{B33D3990-6E0E-83BA-E7EF-2D03D1338D9D}" dt="2025-03-14T09:57:06.459" v="9" actId="20577"/>
          <ac:spMkLst>
            <pc:docMk/>
            <pc:sldMk cId="1617916808" sldId="344"/>
            <ac:spMk id="4" creationId="{FB75C534-9A49-6C88-0F7D-BC9C23FB1B88}"/>
          </ac:spMkLst>
        </pc:spChg>
      </pc:sldChg>
    </pc:docChg>
  </pc:docChgLst>
  <pc:docChgLst>
    <pc:chgData name="邵敬婷 Deanne" userId="f01e5549-ffc9-4d75-91c6-968831ed1b33" providerId="ADAL" clId="{F2865F48-AC8C-43CC-896C-FE10AFBE0FC9}"/>
    <pc:docChg chg="modSld">
      <pc:chgData name="邵敬婷 Deanne" userId="f01e5549-ffc9-4d75-91c6-968831ed1b33" providerId="ADAL" clId="{F2865F48-AC8C-43CC-896C-FE10AFBE0FC9}" dt="2025-03-21T09:20:51.499" v="47" actId="20577"/>
      <pc:docMkLst>
        <pc:docMk/>
      </pc:docMkLst>
      <pc:sldChg chg="modSp mod">
        <pc:chgData name="邵敬婷 Deanne" userId="f01e5549-ffc9-4d75-91c6-968831ed1b33" providerId="ADAL" clId="{F2865F48-AC8C-43CC-896C-FE10AFBE0FC9}" dt="2025-03-21T09:20:51.499" v="47" actId="20577"/>
        <pc:sldMkLst>
          <pc:docMk/>
          <pc:sldMk cId="1617916808" sldId="344"/>
        </pc:sldMkLst>
        <pc:spChg chg="mod">
          <ac:chgData name="邵敬婷 Deanne" userId="f01e5549-ffc9-4d75-91c6-968831ed1b33" providerId="ADAL" clId="{F2865F48-AC8C-43CC-896C-FE10AFBE0FC9}" dt="2025-03-21T09:20:51.499" v="47" actId="20577"/>
          <ac:spMkLst>
            <pc:docMk/>
            <pc:sldMk cId="1617916808" sldId="344"/>
            <ac:spMk id="4" creationId="{FB75C534-9A49-6C88-0F7D-BC9C23FB1B88}"/>
          </ac:spMkLst>
        </pc:spChg>
      </pc:sldChg>
    </pc:docChg>
  </pc:docChgLst>
  <pc:docChgLst>
    <pc:chgData name="邵敬婷 Deanne" userId="S::deanne@taitra.org.tw::f01e5549-ffc9-4d75-91c6-968831ed1b33" providerId="AD" clId="Web-{C4C263CD-4D4B-BD7C-EB30-6E36895A0976}"/>
    <pc:docChg chg="modSld">
      <pc:chgData name="邵敬婷 Deanne" userId="S::deanne@taitra.org.tw::f01e5549-ffc9-4d75-91c6-968831ed1b33" providerId="AD" clId="Web-{C4C263CD-4D4B-BD7C-EB30-6E36895A0976}" dt="2025-03-28T03:03:56.544" v="2" actId="20577"/>
      <pc:docMkLst>
        <pc:docMk/>
      </pc:docMkLst>
      <pc:sldChg chg="modSp">
        <pc:chgData name="邵敬婷 Deanne" userId="S::deanne@taitra.org.tw::f01e5549-ffc9-4d75-91c6-968831ed1b33" providerId="AD" clId="Web-{C4C263CD-4D4B-BD7C-EB30-6E36895A0976}" dt="2025-03-28T03:03:56.544" v="2" actId="20577"/>
        <pc:sldMkLst>
          <pc:docMk/>
          <pc:sldMk cId="1617916808" sldId="344"/>
        </pc:sldMkLst>
        <pc:spChg chg="mod">
          <ac:chgData name="邵敬婷 Deanne" userId="S::deanne@taitra.org.tw::f01e5549-ffc9-4d75-91c6-968831ed1b33" providerId="AD" clId="Web-{C4C263CD-4D4B-BD7C-EB30-6E36895A0976}" dt="2025-03-28T03:03:56.544" v="2" actId="20577"/>
          <ac:spMkLst>
            <pc:docMk/>
            <pc:sldMk cId="1617916808" sldId="344"/>
            <ac:spMk id="4" creationId="{FB75C534-9A49-6C88-0F7D-BC9C23FB1B88}"/>
          </ac:spMkLst>
        </pc:spChg>
      </pc:sldChg>
      <pc:sldChg chg="modSp">
        <pc:chgData name="邵敬婷 Deanne" userId="S::deanne@taitra.org.tw::f01e5549-ffc9-4d75-91c6-968831ed1b33" providerId="AD" clId="Web-{C4C263CD-4D4B-BD7C-EB30-6E36895A0976}" dt="2025-03-28T03:03:42.684" v="0" actId="20577"/>
        <pc:sldMkLst>
          <pc:docMk/>
          <pc:sldMk cId="1617187420" sldId="347"/>
        </pc:sldMkLst>
        <pc:spChg chg="mod">
          <ac:chgData name="邵敬婷 Deanne" userId="S::deanne@taitra.org.tw::f01e5549-ffc9-4d75-91c6-968831ed1b33" providerId="AD" clId="Web-{C4C263CD-4D4B-BD7C-EB30-6E36895A0976}" dt="2025-03-28T03:03:42.684" v="0" actId="20577"/>
          <ac:spMkLst>
            <pc:docMk/>
            <pc:sldMk cId="1617187420" sldId="347"/>
            <ac:spMk id="9" creationId="{00000000-0000-0000-0000-000000000000}"/>
          </ac:spMkLst>
        </pc:spChg>
      </pc:sldChg>
    </pc:docChg>
  </pc:docChgLst>
  <pc:docChgLst>
    <pc:chgData name="邵敬婷 Deanne" userId="f01e5549-ffc9-4d75-91c6-968831ed1b33" providerId="ADAL" clId="{CF06C942-6A1C-4C2D-A73D-6A7AF35ECA92}"/>
    <pc:docChg chg="modSld">
      <pc:chgData name="邵敬婷 Deanne" userId="f01e5549-ffc9-4d75-91c6-968831ed1b33" providerId="ADAL" clId="{CF06C942-6A1C-4C2D-A73D-6A7AF35ECA92}" dt="2025-03-17T03:55:39.078" v="0" actId="115"/>
      <pc:docMkLst>
        <pc:docMk/>
      </pc:docMkLst>
      <pc:sldChg chg="modSp mod">
        <pc:chgData name="邵敬婷 Deanne" userId="f01e5549-ffc9-4d75-91c6-968831ed1b33" providerId="ADAL" clId="{CF06C942-6A1C-4C2D-A73D-6A7AF35ECA92}" dt="2025-03-17T03:55:39.078" v="0" actId="115"/>
        <pc:sldMkLst>
          <pc:docMk/>
          <pc:sldMk cId="1617916808" sldId="344"/>
        </pc:sldMkLst>
        <pc:spChg chg="mod">
          <ac:chgData name="邵敬婷 Deanne" userId="f01e5549-ffc9-4d75-91c6-968831ed1b33" providerId="ADAL" clId="{CF06C942-6A1C-4C2D-A73D-6A7AF35ECA92}" dt="2025-03-17T03:55:39.078" v="0" actId="115"/>
          <ac:spMkLst>
            <pc:docMk/>
            <pc:sldMk cId="1617916808" sldId="344"/>
            <ac:spMk id="4" creationId="{FB75C534-9A49-6C88-0F7D-BC9C23FB1B8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Open Sans Ligh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57C50-CCBC-2A42-B4C4-22B7CB18877D}" type="datetimeFigureOut">
              <a:rPr lang="en-US" smtClean="0">
                <a:latin typeface="Open Sans Light"/>
              </a:rPr>
              <a:t>4/2/2025</a:t>
            </a:fld>
            <a:endParaRPr lang="en-US" dirty="0">
              <a:latin typeface="Open Sans Ligh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Open Sans Ligh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73154-D89E-B24F-ACC1-E214AA320E62}" type="slidenum">
              <a:rPr lang="en-US" smtClean="0">
                <a:latin typeface="Open Sans Light"/>
              </a:rPr>
              <a:t>‹#›</a:t>
            </a:fld>
            <a:endParaRPr lang="en-US" dirty="0"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3619321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Open Sans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Open Sans Light"/>
              </a:defRPr>
            </a:lvl1pPr>
          </a:lstStyle>
          <a:p>
            <a:fld id="{4777BE1B-B234-614A-B080-4D121D4DF535}" type="datetimeFigureOut">
              <a:rPr lang="en-US" smtClean="0"/>
              <a:pPr/>
              <a:t>4/2/2025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Open Sans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Open Sans Light"/>
              </a:defRPr>
            </a:lvl1pPr>
          </a:lstStyle>
          <a:p>
            <a:fld id="{C94E8D62-D41F-6042-BCDF-79D228EFA1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5445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228303" rtl="0" eaLnBrk="1" latinLnBrk="0" hangingPunct="1">
      <a:defRPr sz="600" kern="1200">
        <a:solidFill>
          <a:schemeClr val="tx1"/>
        </a:solidFill>
        <a:latin typeface="Open Sans Light"/>
        <a:ea typeface="+mn-ea"/>
        <a:cs typeface="+mn-cs"/>
      </a:defRPr>
    </a:lvl1pPr>
    <a:lvl2pPr marL="228303" algn="l" defTabSz="228303" rtl="0" eaLnBrk="1" latinLnBrk="0" hangingPunct="1">
      <a:defRPr sz="600" kern="1200">
        <a:solidFill>
          <a:schemeClr val="tx1"/>
        </a:solidFill>
        <a:latin typeface="Open Sans Light"/>
        <a:ea typeface="+mn-ea"/>
        <a:cs typeface="+mn-cs"/>
      </a:defRPr>
    </a:lvl2pPr>
    <a:lvl3pPr marL="456606" algn="l" defTabSz="228303" rtl="0" eaLnBrk="1" latinLnBrk="0" hangingPunct="1">
      <a:defRPr sz="600" kern="1200">
        <a:solidFill>
          <a:schemeClr val="tx1"/>
        </a:solidFill>
        <a:latin typeface="Open Sans Light"/>
        <a:ea typeface="+mn-ea"/>
        <a:cs typeface="+mn-cs"/>
      </a:defRPr>
    </a:lvl3pPr>
    <a:lvl4pPr marL="684910" algn="l" defTabSz="228303" rtl="0" eaLnBrk="1" latinLnBrk="0" hangingPunct="1">
      <a:defRPr sz="600" kern="1200">
        <a:solidFill>
          <a:schemeClr val="tx1"/>
        </a:solidFill>
        <a:latin typeface="Open Sans Light"/>
        <a:ea typeface="+mn-ea"/>
        <a:cs typeface="+mn-cs"/>
      </a:defRPr>
    </a:lvl4pPr>
    <a:lvl5pPr marL="913216" algn="l" defTabSz="228303" rtl="0" eaLnBrk="1" latinLnBrk="0" hangingPunct="1">
      <a:defRPr sz="600" kern="1200">
        <a:solidFill>
          <a:schemeClr val="tx1"/>
        </a:solidFill>
        <a:latin typeface="Open Sans Light"/>
        <a:ea typeface="+mn-ea"/>
        <a:cs typeface="+mn-cs"/>
      </a:defRPr>
    </a:lvl5pPr>
    <a:lvl6pPr marL="1141518" algn="l" defTabSz="22830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1369821" algn="l" defTabSz="22830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598125" algn="l" defTabSz="22830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826429" algn="l" defTabSz="228303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4E8D62-D41F-6042-BCDF-79D228EFA10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92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4E8D62-D41F-6042-BCDF-79D228EFA10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67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4E8D62-D41F-6042-BCDF-79D228EFA10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99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9060"/>
            <a:ext cx="10363200" cy="91277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200">
                <a:solidFill>
                  <a:schemeClr val="tx2"/>
                </a:solidFill>
              </a:defRPr>
            </a:lvl1pPr>
            <a:lvl2pPr marL="543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7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0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4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8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1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5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48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tx2"/>
          </a:solidFill>
        </p:spPr>
        <p:txBody>
          <a:bodyPr/>
          <a:lstStyle/>
          <a:p>
            <a:fld id="{C9468CE9-3F3D-1446-A027-4B4CDD388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4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solidFill>
            <a:schemeClr val="tx2"/>
          </a:solidFill>
        </p:spPr>
        <p:txBody>
          <a:bodyPr/>
          <a:lstStyle/>
          <a:p>
            <a:fld id="{C9468CE9-3F3D-1446-A027-4B4CDD3883B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15841" y="3429000"/>
            <a:ext cx="6096000" cy="34290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3429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6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24384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6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Drag / Drop / Send to Back</a:t>
            </a:r>
          </a:p>
        </p:txBody>
      </p:sp>
    </p:spTree>
    <p:extLst>
      <p:ext uri="{BB962C8B-B14F-4D97-AF65-F5344CB8AC3E}">
        <p14:creationId xmlns:p14="http://schemas.microsoft.com/office/powerpoint/2010/main" val="300436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021766" y="1833691"/>
            <a:ext cx="2411549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621426" y="1833691"/>
            <a:ext cx="2411549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224652" y="1833691"/>
            <a:ext cx="2411549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824312" y="1833691"/>
            <a:ext cx="2411549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3401" y="109372"/>
            <a:ext cx="412350" cy="522816"/>
          </a:xfrm>
          <a:solidFill>
            <a:schemeClr val="tx2"/>
          </a:solidFill>
        </p:spPr>
        <p:txBody>
          <a:bodyPr/>
          <a:lstStyle/>
          <a:p>
            <a:fld id="{C9468CE9-3F3D-1446-A027-4B4CDD388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9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911106" y="1598613"/>
            <a:ext cx="1829356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2819400" y="1598613"/>
            <a:ext cx="1829356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911106" y="3531835"/>
            <a:ext cx="1829356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819400" y="3531835"/>
            <a:ext cx="1829356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11453401" y="109372"/>
            <a:ext cx="412350" cy="522816"/>
          </a:xfrm>
          <a:solidFill>
            <a:schemeClr val="tx2"/>
          </a:solidFill>
        </p:spPr>
        <p:txBody>
          <a:bodyPr/>
          <a:lstStyle/>
          <a:p>
            <a:fld id="{C9468CE9-3F3D-1446-A027-4B4CDD3883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6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217490" tIns="108745" rIns="217490" bIns="108745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217490" tIns="108745" rIns="217490" bIns="108745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53401" y="109372"/>
            <a:ext cx="412350" cy="522816"/>
          </a:xfrm>
          <a:prstGeom prst="rect">
            <a:avLst/>
          </a:prstGeom>
          <a:solidFill>
            <a:schemeClr val="bg2"/>
          </a:solidFill>
        </p:spPr>
        <p:txBody>
          <a:bodyPr vert="horz" lIns="0" tIns="182680" rIns="0" bIns="182680" rtlCol="0" anchor="ctr">
            <a:spAutoFit/>
          </a:bodyPr>
          <a:lstStyle>
            <a:lvl1pPr algn="ctr">
              <a:defRPr sz="1000">
                <a:ln>
                  <a:noFill/>
                </a:ln>
                <a:solidFill>
                  <a:schemeClr val="bg1"/>
                </a:solidFill>
                <a:latin typeface="Open Sans"/>
                <a:cs typeface="Open Sans"/>
              </a:defRPr>
            </a:lvl1pPr>
          </a:lstStyle>
          <a:p>
            <a:fld id="{C9468CE9-3F3D-1446-A027-4B4CDD388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15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83" r:id="rId3"/>
    <p:sldLayoutId id="2147483661" r:id="rId4"/>
    <p:sldLayoutId id="2147483663" r:id="rId5"/>
    <p:sldLayoutId id="2147483665" r:id="rId6"/>
  </p:sldLayoutIdLst>
  <p:hf hdr="0" ftr="0" dt="0"/>
  <p:txStyles>
    <p:titleStyle>
      <a:lvl1pPr algn="ctr" defTabSz="543613" rtl="0" eaLnBrk="1" latinLnBrk="0" hangingPunct="1">
        <a:spcBef>
          <a:spcPct val="0"/>
        </a:spcBef>
        <a:buNone/>
        <a:defRPr sz="2999" kern="1200">
          <a:solidFill>
            <a:schemeClr val="bg2"/>
          </a:solidFill>
          <a:latin typeface="Open Sans"/>
          <a:ea typeface="+mj-ea"/>
          <a:cs typeface="Open Sans"/>
        </a:defRPr>
      </a:lvl1pPr>
    </p:titleStyle>
    <p:bodyStyle>
      <a:lvl1pPr marL="0" indent="0" algn="ctr" defTabSz="543613" rtl="0" eaLnBrk="1" latinLnBrk="0" hangingPunct="1">
        <a:lnSpc>
          <a:spcPct val="130000"/>
        </a:lnSpc>
        <a:spcBef>
          <a:spcPct val="20000"/>
        </a:spcBef>
        <a:buFont typeface="Arial"/>
        <a:buNone/>
        <a:defRPr sz="1200" kern="1200">
          <a:solidFill>
            <a:schemeClr val="tx2"/>
          </a:solidFill>
          <a:latin typeface="Open Sans Light"/>
          <a:ea typeface="+mn-ea"/>
          <a:cs typeface="Open Sans Light"/>
        </a:defRPr>
      </a:lvl1pPr>
      <a:lvl2pPr marL="543613" indent="0" algn="ctr" defTabSz="543613" rtl="0" eaLnBrk="1" latinLnBrk="0" hangingPunct="1">
        <a:lnSpc>
          <a:spcPct val="130000"/>
        </a:lnSpc>
        <a:spcBef>
          <a:spcPct val="20000"/>
        </a:spcBef>
        <a:buFont typeface="Arial"/>
        <a:buNone/>
        <a:defRPr sz="1550" kern="1200">
          <a:solidFill>
            <a:schemeClr val="tx2"/>
          </a:solidFill>
          <a:latin typeface="Open Sans"/>
          <a:ea typeface="+mn-ea"/>
          <a:cs typeface="Open Sans"/>
        </a:defRPr>
      </a:lvl2pPr>
      <a:lvl3pPr marL="1087226" indent="0" algn="ctr" defTabSz="543613" rtl="0" eaLnBrk="1" latinLnBrk="0" hangingPunct="1">
        <a:lnSpc>
          <a:spcPct val="130000"/>
        </a:lnSpc>
        <a:spcBef>
          <a:spcPct val="20000"/>
        </a:spcBef>
        <a:buFont typeface="Arial"/>
        <a:buNone/>
        <a:defRPr sz="1550" kern="1200">
          <a:solidFill>
            <a:schemeClr val="tx2"/>
          </a:solidFill>
          <a:latin typeface="Open Sans"/>
          <a:ea typeface="+mn-ea"/>
          <a:cs typeface="Open Sans"/>
        </a:defRPr>
      </a:lvl3pPr>
      <a:lvl4pPr marL="1630843" indent="0" algn="ctr" defTabSz="543613" rtl="0" eaLnBrk="1" latinLnBrk="0" hangingPunct="1">
        <a:lnSpc>
          <a:spcPct val="130000"/>
        </a:lnSpc>
        <a:spcBef>
          <a:spcPct val="20000"/>
        </a:spcBef>
        <a:buFont typeface="Arial"/>
        <a:buNone/>
        <a:defRPr sz="1550" kern="1200">
          <a:solidFill>
            <a:schemeClr val="tx2"/>
          </a:solidFill>
          <a:latin typeface="Open Sans"/>
          <a:ea typeface="+mn-ea"/>
          <a:cs typeface="Open Sans"/>
        </a:defRPr>
      </a:lvl4pPr>
      <a:lvl5pPr marL="2174455" indent="0" algn="ctr" defTabSz="543613" rtl="0" eaLnBrk="1" latinLnBrk="0" hangingPunct="1">
        <a:lnSpc>
          <a:spcPct val="130000"/>
        </a:lnSpc>
        <a:spcBef>
          <a:spcPct val="20000"/>
        </a:spcBef>
        <a:buFont typeface="Arial"/>
        <a:buNone/>
        <a:defRPr sz="1550" kern="1200">
          <a:solidFill>
            <a:schemeClr val="tx2"/>
          </a:solidFill>
          <a:latin typeface="Open Sans"/>
          <a:ea typeface="+mn-ea"/>
          <a:cs typeface="Open Sans"/>
        </a:defRPr>
      </a:lvl5pPr>
      <a:lvl6pPr marL="2989875" indent="-271808" algn="l" defTabSz="543613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3490" indent="-271808" algn="l" defTabSz="543613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77105" indent="-271808" algn="l" defTabSz="543613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0718" indent="-271808" algn="l" defTabSz="543613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3613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1pPr>
      <a:lvl2pPr marL="543613" algn="l" defTabSz="543613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87226" algn="l" defTabSz="543613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3pPr>
      <a:lvl4pPr marL="1630843" algn="l" defTabSz="543613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4pPr>
      <a:lvl5pPr marL="2174455" algn="l" defTabSz="543613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5pPr>
      <a:lvl6pPr marL="2718069" algn="l" defTabSz="543613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6pPr>
      <a:lvl7pPr marL="3261683" algn="l" defTabSz="543613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7pPr>
      <a:lvl8pPr marL="3805296" algn="l" defTabSz="543613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8pPr>
      <a:lvl9pPr marL="4348909" algn="l" defTabSz="543613" rtl="0" eaLnBrk="1" latinLnBrk="0" hangingPunct="1">
        <a:defRPr sz="21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占位符 12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" b="788"/>
          <a:stretch>
            <a:fillRect/>
          </a:stretch>
        </p:blipFill>
        <p:spPr/>
      </p:pic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11779304" y="110069"/>
            <a:ext cx="412696" cy="522816"/>
          </a:xfrm>
        </p:spPr>
        <p:txBody>
          <a:bodyPr/>
          <a:lstStyle/>
          <a:p>
            <a:fld id="{C9468CE9-3F3D-1446-A027-4B4CDD3883B0}" type="slidenum">
              <a:rPr lang="en-US" smtClean="0"/>
              <a:t>1</a:t>
            </a:fld>
            <a:endParaRPr lang="en-US"/>
          </a:p>
        </p:txBody>
      </p:sp>
      <p:sp>
        <p:nvSpPr>
          <p:cNvPr id="9" name="TextBox 17"/>
          <p:cNvSpPr txBox="1"/>
          <p:nvPr/>
        </p:nvSpPr>
        <p:spPr>
          <a:xfrm>
            <a:off x="700116" y="243298"/>
            <a:ext cx="10791939" cy="738654"/>
          </a:xfrm>
          <a:prstGeom prst="rect">
            <a:avLst/>
          </a:prstGeom>
          <a:noFill/>
        </p:spPr>
        <p:txBody>
          <a:bodyPr wrap="square" lIns="121910" tIns="60955" rIns="121910" bIns="60955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Light"/>
              </a:rPr>
              <a:t>遴選簡報須知 </a:t>
            </a:r>
            <a:endParaRPr lang="en-US" sz="4000" b="1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Light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B75C534-9A49-6C88-0F7D-BC9C23FB1B88}"/>
              </a:ext>
            </a:extLst>
          </p:cNvPr>
          <p:cNvSpPr txBox="1"/>
          <p:nvPr/>
        </p:nvSpPr>
        <p:spPr>
          <a:xfrm>
            <a:off x="127369" y="1149303"/>
            <a:ext cx="11201400" cy="438126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660400" indent="-355600" algn="just">
              <a:lnSpc>
                <a:spcPts val="2200"/>
              </a:lnSpc>
            </a:pP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/>
                <a:ea typeface="微軟正黑體"/>
              </a:rPr>
              <a:t>一、評選日期：</a:t>
            </a:r>
            <a:r>
              <a:rPr lang="en-US" altLang="zh-TW" sz="1900" kern="100" dirty="0">
                <a:effectLst/>
                <a:latin typeface="微軟正黑體"/>
                <a:ea typeface="微軟正黑體"/>
              </a:rPr>
              <a:t>2024</a:t>
            </a: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年</a:t>
            </a:r>
            <a:r>
              <a:rPr lang="zh-TW" altLang="zh-TW" sz="1900" kern="100" dirty="0">
                <a:solidFill>
                  <a:srgbClr val="FF0000"/>
                </a:solidFill>
                <a:latin typeface="微軟正黑體"/>
                <a:ea typeface="微軟正黑體"/>
              </a:rPr>
              <a:t>4</a:t>
            </a:r>
            <a:r>
              <a:rPr lang="zh-TW" altLang="zh-TW" sz="1900" kern="100" dirty="0">
                <a:solidFill>
                  <a:srgbClr val="FF0000"/>
                </a:solidFill>
                <a:effectLst/>
                <a:latin typeface="微軟正黑體"/>
                <a:ea typeface="微軟正黑體"/>
              </a:rPr>
              <a:t>月</a:t>
            </a:r>
            <a:r>
              <a:rPr lang="zh-TW" altLang="zh-TW" sz="1900" kern="100" dirty="0">
                <a:solidFill>
                  <a:srgbClr val="FF0000"/>
                </a:solidFill>
                <a:latin typeface="微軟正黑體"/>
                <a:ea typeface="微軟正黑體"/>
              </a:rPr>
              <a:t>2</a:t>
            </a:r>
            <a:r>
              <a:rPr lang="en-US" altLang="zh-TW" sz="1900" kern="100" dirty="0">
                <a:solidFill>
                  <a:srgbClr val="FF0000"/>
                </a:solidFill>
                <a:latin typeface="微軟正黑體"/>
                <a:ea typeface="微軟正黑體"/>
              </a:rPr>
              <a:t>4</a:t>
            </a:r>
            <a:r>
              <a:rPr lang="zh-TW" altLang="zh-TW" sz="1900" kern="100" dirty="0">
                <a:solidFill>
                  <a:srgbClr val="FF0000"/>
                </a:solidFill>
                <a:effectLst/>
                <a:latin typeface="微軟正黑體"/>
                <a:ea typeface="微軟正黑體"/>
              </a:rPr>
              <a:t>日</a:t>
            </a:r>
            <a:r>
              <a:rPr lang="en-US" altLang="zh-TW" sz="1900" kern="100" dirty="0">
                <a:solidFill>
                  <a:srgbClr val="FF0000"/>
                </a:solidFill>
                <a:latin typeface="微軟正黑體"/>
                <a:ea typeface="微軟正黑體"/>
              </a:rPr>
              <a:t>(</a:t>
            </a:r>
            <a:r>
              <a:rPr lang="zh-TW" altLang="en-US" sz="1900" kern="100" dirty="0">
                <a:solidFill>
                  <a:srgbClr val="FF0000"/>
                </a:solidFill>
                <a:latin typeface="微軟正黑體"/>
                <a:ea typeface="微軟正黑體"/>
              </a:rPr>
              <a:t>四</a:t>
            </a:r>
            <a:r>
              <a:rPr lang="en-US" altLang="zh-TW" sz="1900" kern="100" dirty="0">
                <a:solidFill>
                  <a:srgbClr val="FF0000"/>
                </a:solidFill>
                <a:latin typeface="微軟正黑體"/>
                <a:ea typeface="微軟正黑體"/>
              </a:rPr>
              <a:t>)</a:t>
            </a:r>
            <a:endParaRPr lang="zh-TW" altLang="zh-TW" sz="1900" kern="100" dirty="0">
              <a:solidFill>
                <a:srgbClr val="FF0000"/>
              </a:solidFill>
              <a:effectLst/>
              <a:latin typeface="微軟正黑體"/>
              <a:ea typeface="微軟正黑體"/>
            </a:endParaRPr>
          </a:p>
          <a:p>
            <a:pPr marL="660400" indent="-355600" algn="just">
              <a:lnSpc>
                <a:spcPct val="115000"/>
              </a:lnSpc>
            </a:pP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二、評選地點：</a:t>
            </a:r>
            <a:r>
              <a:rPr lang="en-US" altLang="zh-TW" sz="1900" kern="100" dirty="0">
                <a:effectLst/>
                <a:latin typeface="微軟正黑體"/>
                <a:ea typeface="微軟正黑體"/>
              </a:rPr>
              <a:t>110</a:t>
            </a: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臺北市信義區基隆路一段</a:t>
            </a:r>
            <a:r>
              <a:rPr lang="en-US" altLang="zh-TW" sz="1900" kern="100" dirty="0">
                <a:effectLst/>
                <a:latin typeface="微軟正黑體"/>
                <a:ea typeface="微軟正黑體"/>
              </a:rPr>
              <a:t>333</a:t>
            </a: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號</a:t>
            </a:r>
            <a:r>
              <a:rPr lang="en-US" altLang="zh-TW" sz="1900" kern="100" dirty="0">
                <a:latin typeface="微軟正黑體"/>
                <a:ea typeface="微軟正黑體"/>
              </a:rPr>
              <a:t>6</a:t>
            </a: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樓</a:t>
            </a:r>
            <a:r>
              <a:rPr lang="en-US" altLang="zh-TW" sz="1900" kern="100" dirty="0">
                <a:effectLst/>
                <a:latin typeface="微軟正黑體"/>
                <a:ea typeface="微軟正黑體"/>
              </a:rPr>
              <a:t>(</a:t>
            </a: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國貿大樓</a:t>
            </a:r>
            <a:r>
              <a:rPr lang="en-US" altLang="zh-TW" sz="1900" kern="100" dirty="0">
                <a:effectLst/>
                <a:latin typeface="微軟正黑體"/>
                <a:ea typeface="微軟正黑體"/>
              </a:rPr>
              <a:t>)</a:t>
            </a:r>
            <a:r>
              <a:rPr lang="en-US" altLang="zh-TW" sz="1900" kern="100" dirty="0">
                <a:latin typeface="微軟正黑體"/>
                <a:ea typeface="微軟正黑體"/>
              </a:rPr>
              <a:t> </a:t>
            </a:r>
            <a:r>
              <a:rPr lang="en-US" altLang="zh-TW" sz="1900" kern="100" dirty="0" err="1">
                <a:latin typeface="微軟正黑體"/>
                <a:ea typeface="微軟正黑體"/>
              </a:rPr>
              <a:t>玉山會議室</a:t>
            </a:r>
            <a:endParaRPr lang="zh-TW" altLang="zh-TW" sz="1900" kern="100" dirty="0" err="1">
              <a:effectLst/>
              <a:latin typeface="微軟正黑體"/>
              <a:ea typeface="微軟正黑體"/>
            </a:endParaRPr>
          </a:p>
          <a:p>
            <a:pPr marL="660400" indent="-355600" algn="just">
              <a:lnSpc>
                <a:spcPct val="115000"/>
              </a:lnSpc>
            </a:pP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三、</a:t>
            </a:r>
            <a:r>
              <a:rPr lang="zh-TW" altLang="en-US" sz="1900" kern="100" dirty="0">
                <a:effectLst/>
                <a:latin typeface="微軟正黑體"/>
                <a:ea typeface="微軟正黑體"/>
              </a:rPr>
              <a:t>報名廠商請依本簡報</a:t>
            </a: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範本</a:t>
            </a:r>
            <a:r>
              <a:rPr lang="zh-TW" altLang="en-US" sz="1900" kern="100" dirty="0">
                <a:effectLst/>
                <a:latin typeface="微軟正黑體"/>
                <a:ea typeface="微軟正黑體"/>
              </a:rPr>
              <a:t>規定提供相關資料</a:t>
            </a: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，廠商製作完成後須於</a:t>
            </a:r>
            <a:r>
              <a:rPr lang="zh-TW" altLang="zh-TW" sz="1900" u="sng" kern="100" dirty="0">
                <a:solidFill>
                  <a:srgbClr val="FF0000"/>
                </a:solidFill>
                <a:latin typeface="微軟正黑體"/>
                <a:ea typeface="微軟正黑體"/>
              </a:rPr>
              <a:t>4</a:t>
            </a:r>
            <a:r>
              <a:rPr lang="zh-TW" altLang="zh-TW" sz="1900" b="1" u="sng" kern="100" dirty="0">
                <a:solidFill>
                  <a:srgbClr val="FF0000"/>
                </a:solidFill>
                <a:effectLst/>
                <a:latin typeface="微軟正黑體"/>
                <a:ea typeface="微軟正黑體"/>
              </a:rPr>
              <a:t>月</a:t>
            </a:r>
            <a:r>
              <a:rPr lang="zh-TW" altLang="zh-TW" sz="1900" b="1" u="sng" kern="100" dirty="0">
                <a:solidFill>
                  <a:srgbClr val="FF0000"/>
                </a:solidFill>
                <a:latin typeface="微軟正黑體"/>
                <a:ea typeface="微軟正黑體"/>
              </a:rPr>
              <a:t>17</a:t>
            </a:r>
            <a:r>
              <a:rPr lang="zh-TW" altLang="zh-TW" sz="1900" b="1" u="sng" kern="100" dirty="0">
                <a:solidFill>
                  <a:srgbClr val="FF0000"/>
                </a:solidFill>
                <a:effectLst/>
                <a:latin typeface="微軟正黑體"/>
                <a:ea typeface="微軟正黑體"/>
              </a:rPr>
              <a:t>日</a:t>
            </a:r>
            <a:r>
              <a:rPr lang="en-US" altLang="zh-TW" sz="1900" b="1" u="sng" kern="100" dirty="0">
                <a:solidFill>
                  <a:srgbClr val="FF0000"/>
                </a:solidFill>
                <a:latin typeface="微軟正黑體"/>
                <a:ea typeface="微軟正黑體"/>
              </a:rPr>
              <a:t>(五)</a:t>
            </a:r>
            <a:r>
              <a:rPr lang="zh-TW" altLang="en-US" sz="1900" b="1" u="sng" kern="100" dirty="0">
                <a:solidFill>
                  <a:srgbClr val="FF0000"/>
                </a:solidFill>
                <a:latin typeface="微軟正黑體"/>
                <a:ea typeface="微軟正黑體"/>
              </a:rPr>
              <a:t>下</a:t>
            </a:r>
            <a:r>
              <a:rPr lang="zh-TW" altLang="zh-TW" sz="1900" b="1" u="sng" kern="100" dirty="0">
                <a:solidFill>
                  <a:srgbClr val="FF0000"/>
                </a:solidFill>
                <a:effectLst/>
                <a:latin typeface="微軟正黑體"/>
                <a:ea typeface="微軟正黑體"/>
              </a:rPr>
              <a:t>午</a:t>
            </a:r>
            <a:r>
              <a:rPr lang="en-US" altLang="zh-TW" sz="1900" b="1" u="sng" kern="100" dirty="0">
                <a:solidFill>
                  <a:srgbClr val="FF0000"/>
                </a:solidFill>
                <a:latin typeface="微軟正黑體"/>
                <a:ea typeface="微軟正黑體"/>
              </a:rPr>
              <a:t>5</a:t>
            </a:r>
            <a:r>
              <a:rPr lang="zh-TW" altLang="zh-TW" sz="1900" b="1" u="sng" kern="100" dirty="0">
                <a:solidFill>
                  <a:srgbClr val="FF0000"/>
                </a:solidFill>
                <a:effectLst/>
                <a:latin typeface="微軟正黑體"/>
                <a:ea typeface="微軟正黑體"/>
              </a:rPr>
              <a:t>點</a:t>
            </a:r>
            <a:r>
              <a:rPr lang="zh-TW" altLang="zh-TW" sz="1900" kern="100" dirty="0">
                <a:effectLst/>
                <a:latin typeface="微軟正黑體"/>
                <a:ea typeface="微軟正黑體"/>
              </a:rPr>
              <a:t>前前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/>
                <a:ea typeface="微軟正黑體"/>
              </a:rPr>
              <a:t>提交給</a:t>
            </a:r>
            <a:r>
              <a:rPr lang="zh-TW" altLang="en-US" sz="1900" kern="100" dirty="0">
                <a:solidFill>
                  <a:srgbClr val="000000"/>
                </a:solidFill>
                <a:effectLst/>
                <a:latin typeface="微軟正黑體"/>
                <a:ea typeface="微軟正黑體"/>
              </a:rPr>
              <a:t>本會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/>
                <a:ea typeface="微軟正黑體"/>
              </a:rPr>
              <a:t>彙整成評選會議用簡報，逾時視同放棄簡報資格。</a:t>
            </a:r>
            <a:endParaRPr lang="zh-TW" altLang="zh-TW" sz="1900" kern="100" dirty="0">
              <a:effectLst/>
              <a:latin typeface="微軟正黑體"/>
              <a:ea typeface="微軟正黑體"/>
            </a:endParaRPr>
          </a:p>
          <a:p>
            <a:pPr marL="660400" indent="-355600" algn="just">
              <a:lnSpc>
                <a:spcPct val="115000"/>
              </a:lnSpc>
            </a:pP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四、提供廠商</a:t>
            </a:r>
            <a:r>
              <a:rPr lang="zh-TW" altLang="zh-TW" sz="1900" u="sng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簡報說明時間 </a:t>
            </a:r>
            <a:r>
              <a:rPr lang="en-US" altLang="zh-TW" sz="1900" u="sng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(3</a:t>
            </a:r>
            <a:r>
              <a:rPr lang="zh-TW" altLang="zh-TW" sz="1900" u="sng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en-US" altLang="zh-TW" sz="1900" u="sng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1900" u="sng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及答詢</a:t>
            </a:r>
            <a:r>
              <a:rPr lang="en-US" altLang="zh-TW" sz="1900" u="sng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 (3</a:t>
            </a:r>
            <a:r>
              <a:rPr lang="zh-TW" altLang="zh-TW" sz="1900" u="sng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en-US" altLang="zh-TW" sz="1900" u="sng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。為掌控時間，現場將以按鈴方式掌控進度（簡報說明第</a:t>
            </a:r>
            <a:r>
              <a:rPr lang="en-US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分鐘時，響鈴</a:t>
            </a:r>
            <a:r>
              <a:rPr lang="en-US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聲</a:t>
            </a:r>
            <a:r>
              <a:rPr lang="zh-TW" altLang="zh-TW" sz="1900" kern="10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，提醒廠商</a:t>
            </a:r>
            <a:r>
              <a:rPr lang="en-US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分鐘後準時結束；第</a:t>
            </a:r>
            <a:r>
              <a:rPr lang="en-US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分鐘時，響鈴</a:t>
            </a:r>
            <a:r>
              <a:rPr lang="en-US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聲，簡報結束；答詢第</a:t>
            </a:r>
            <a:r>
              <a:rPr lang="en-US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分鐘時，響鈴</a:t>
            </a:r>
            <a:r>
              <a:rPr lang="en-US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聲，答詢結束）。簡報內容應與報名文件內容相符。廠商於簡報時另外提出變更或補充資料者，需自行準備</a:t>
            </a:r>
            <a:r>
              <a:rPr lang="en-US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份資料提供給評審並進行說明。</a:t>
            </a:r>
            <a:endParaRPr lang="zh-TW" altLang="zh-TW" sz="19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60400" indent="-355600" algn="just">
              <a:lnSpc>
                <a:spcPct val="115000"/>
              </a:lnSpc>
            </a:pP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五、簡報答詢</a:t>
            </a:r>
            <a:r>
              <a:rPr lang="zh-TW" altLang="zh-TW" sz="1900" u="sng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採統問統答方式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，評選委員針對廠商提供之資料提出詢問，廠商須針對委員所提問題進行答詢。</a:t>
            </a:r>
            <a:endParaRPr lang="zh-TW" altLang="zh-TW" sz="19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60400" indent="-355600" algn="just">
              <a:lnSpc>
                <a:spcPct val="115000"/>
              </a:lnSpc>
            </a:pP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六、</a:t>
            </a:r>
            <a:r>
              <a:rPr lang="zh-TW" altLang="zh-TW" sz="19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報名廠商於評選會議時應派參展人員出席簡報，</a:t>
            </a:r>
            <a:r>
              <a:rPr lang="zh-TW" altLang="zh-TW" sz="1900" u="sng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最多以</a:t>
            </a:r>
            <a:r>
              <a:rPr lang="en-US" altLang="zh-TW" sz="1900" u="sng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zh-TW" sz="1900" u="sng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人為限</a:t>
            </a:r>
            <a:r>
              <a:rPr lang="zh-TW" altLang="zh-TW" sz="19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1900" u="sng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請攜帶名片</a:t>
            </a:r>
            <a:r>
              <a:rPr lang="zh-TW" altLang="zh-TW" sz="19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於報到時備查。</a:t>
            </a:r>
          </a:p>
          <a:p>
            <a:pPr marL="660400" indent="-355600" algn="just">
              <a:lnSpc>
                <a:spcPct val="115000"/>
              </a:lnSpc>
            </a:pP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七、簡報順序：由主辦單位</a:t>
            </a:r>
            <a:r>
              <a:rPr lang="zh-TW" altLang="zh-TW" sz="19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依書面審查結果名單抽籤</a:t>
            </a:r>
            <a:r>
              <a:rPr lang="zh-TW" altLang="zh-TW" sz="19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決定簡報順序，</a:t>
            </a:r>
            <a:r>
              <a:rPr lang="zh-TW" altLang="zh-TW" sz="19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將於電郵通知時告知簡報日期及時段，</a:t>
            </a:r>
            <a:r>
              <a:rPr lang="zh-TW" altLang="zh-TW" sz="1900" u="sng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請遴選企業提早</a:t>
            </a:r>
            <a:r>
              <a:rPr lang="en-US" altLang="zh-TW" sz="1900" u="sng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zh-TW" sz="1900" u="sng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分鐘報到</a:t>
            </a:r>
            <a:r>
              <a:rPr lang="zh-TW" altLang="zh-TW" sz="19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。如遴選企業於簡報時段後報到，將取消簡報資格</a:t>
            </a:r>
            <a:r>
              <a:rPr lang="zh-TW" altLang="en-US" sz="19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19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E3D90B49-F274-B685-F815-7915F9EF0DD4}"/>
              </a:ext>
            </a:extLst>
          </p:cNvPr>
          <p:cNvSpPr txBox="1">
            <a:spLocks/>
          </p:cNvSpPr>
          <p:nvPr/>
        </p:nvSpPr>
        <p:spPr>
          <a:xfrm>
            <a:off x="11779304" y="94680"/>
            <a:ext cx="412696" cy="5535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182680" rIns="0" bIns="182680" rtlCol="0" anchor="ctr">
            <a:spAutoFit/>
          </a:bodyPr>
          <a:lstStyle>
            <a:defPPr>
              <a:defRPr lang="en-US"/>
            </a:defPPr>
            <a:lvl1pPr marL="0" algn="ctr" defTabSz="543613" rtl="0" eaLnBrk="1" latinLnBrk="0" hangingPunct="1">
              <a:defRPr sz="1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543613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7226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0843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4455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18069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1683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5296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48909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68CE9-3F3D-1446-A027-4B4CDD3883B0}" type="slidenum">
              <a:rPr lang="en-US" sz="1200" b="1" smtClean="0">
                <a:solidFill>
                  <a:sysClr val="windowText" lastClr="000000"/>
                </a:solidFill>
              </a:rPr>
              <a:pPr/>
              <a:t>1</a:t>
            </a:fld>
            <a:endParaRPr lang="en-US" sz="1200" b="1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91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占位符 12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" b="788"/>
          <a:stretch>
            <a:fillRect/>
          </a:stretch>
        </p:blipFill>
        <p:spPr/>
      </p:pic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11779304" y="94680"/>
            <a:ext cx="412696" cy="553594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fld id="{C9468CE9-3F3D-1446-A027-4B4CDD3883B0}" type="slidenum">
              <a:rPr lang="en-US" sz="1200" b="1" smtClean="0">
                <a:solidFill>
                  <a:sysClr val="windowText" lastClr="000000"/>
                </a:solidFill>
              </a:rPr>
              <a:t>2</a:t>
            </a:fld>
            <a:endParaRPr lang="en-US" sz="1200" b="1">
              <a:solidFill>
                <a:sysClr val="windowText" lastClr="000000"/>
              </a:solidFill>
            </a:endParaRPr>
          </a:p>
        </p:txBody>
      </p:sp>
      <p:sp>
        <p:nvSpPr>
          <p:cNvPr id="9" name="TextBox 17"/>
          <p:cNvSpPr txBox="1"/>
          <p:nvPr/>
        </p:nvSpPr>
        <p:spPr>
          <a:xfrm>
            <a:off x="700116" y="243298"/>
            <a:ext cx="10791939" cy="738654"/>
          </a:xfrm>
          <a:prstGeom prst="rect">
            <a:avLst/>
          </a:prstGeom>
          <a:noFill/>
        </p:spPr>
        <p:txBody>
          <a:bodyPr wrap="square" lIns="121910" tIns="60955" rIns="121910" bIns="60955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Light"/>
              </a:rPr>
              <a:t>公司簡介及優勢</a:t>
            </a:r>
            <a:endParaRPr lang="en-US" sz="4000" b="1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Light"/>
            </a:endParaRPr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6A8D47E3-7577-7F33-52C5-A432DE818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329052"/>
              </p:ext>
            </p:extLst>
          </p:nvPr>
        </p:nvGraphicFramePr>
        <p:xfrm>
          <a:off x="1052071" y="1032109"/>
          <a:ext cx="10087858" cy="470800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135515">
                  <a:extLst>
                    <a:ext uri="{9D8B030D-6E8A-4147-A177-3AD203B41FA5}">
                      <a16:colId xmlns:a16="http://schemas.microsoft.com/office/drawing/2014/main" val="2568028765"/>
                    </a:ext>
                  </a:extLst>
                </a:gridCol>
                <a:gridCol w="2317448">
                  <a:extLst>
                    <a:ext uri="{9D8B030D-6E8A-4147-A177-3AD203B41FA5}">
                      <a16:colId xmlns:a16="http://schemas.microsoft.com/office/drawing/2014/main" val="3632957291"/>
                    </a:ext>
                  </a:extLst>
                </a:gridCol>
                <a:gridCol w="2317447">
                  <a:extLst>
                    <a:ext uri="{9D8B030D-6E8A-4147-A177-3AD203B41FA5}">
                      <a16:colId xmlns:a16="http://schemas.microsoft.com/office/drawing/2014/main" val="2824171177"/>
                    </a:ext>
                  </a:extLst>
                </a:gridCol>
                <a:gridCol w="2317448">
                  <a:extLst>
                    <a:ext uri="{9D8B030D-6E8A-4147-A177-3AD203B41FA5}">
                      <a16:colId xmlns:a16="http://schemas.microsoft.com/office/drawing/2014/main" val="1333808173"/>
                    </a:ext>
                  </a:extLst>
                </a:gridCol>
              </a:tblGrid>
              <a:tr h="1280105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公司簡介 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(100</a:t>
                      </a: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字內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endParaRPr lang="zh-TW" altLang="en-US" sz="18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713538"/>
                  </a:ext>
                </a:extLst>
              </a:tr>
              <a:tr h="930222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亮點展出產品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(</a:t>
                      </a: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最多三項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4361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776192"/>
                  </a:ext>
                </a:extLst>
              </a:tr>
              <a:tr h="1172765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獨特銷售點</a:t>
                      </a:r>
                      <a:endParaRPr lang="en-US" altLang="zh-TW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id-ID" altLang="zh-TW" sz="2150" b="1" i="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Unique selling point</a:t>
                      </a:r>
                      <a:r>
                        <a:rPr lang="en-US" altLang="zh-TW" sz="2150" b="1" i="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altLang="zh-TW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28876"/>
                  </a:ext>
                </a:extLst>
              </a:tr>
              <a:tr h="1324911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國際認證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獎項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06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44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占位符 12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" b="788"/>
          <a:stretch>
            <a:fillRect/>
          </a:stretch>
        </p:blipFill>
        <p:spPr>
          <a:xfrm>
            <a:off x="0" y="1382"/>
            <a:ext cx="12192000" cy="6858000"/>
          </a:xfrm>
        </p:spPr>
      </p:pic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11779304" y="110069"/>
            <a:ext cx="412696" cy="522816"/>
          </a:xfrm>
        </p:spPr>
        <p:txBody>
          <a:bodyPr/>
          <a:lstStyle/>
          <a:p>
            <a:fld id="{C9468CE9-3F3D-1446-A027-4B4CDD3883B0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17"/>
          <p:cNvSpPr txBox="1"/>
          <p:nvPr/>
        </p:nvSpPr>
        <p:spPr>
          <a:xfrm>
            <a:off x="700030" y="208251"/>
            <a:ext cx="10791939" cy="738654"/>
          </a:xfrm>
          <a:prstGeom prst="rect">
            <a:avLst/>
          </a:prstGeom>
          <a:noFill/>
        </p:spPr>
        <p:txBody>
          <a:bodyPr wrap="square" lIns="121910" tIns="60955" rIns="121910" bIns="60955" rtlCol="0" anchor="t">
            <a:spAutoFit/>
          </a:bodyPr>
          <a:lstStyle/>
          <a:p>
            <a:pPr algn="ctr"/>
            <a:r>
              <a:rPr lang="zh-TW" altLang="en-US" sz="4000" b="1" dirty="0">
                <a:solidFill>
                  <a:schemeClr val="accent2"/>
                </a:solidFill>
                <a:latin typeface="微軟正黑體"/>
                <a:ea typeface="微軟正黑體"/>
                <a:cs typeface="Open Sans Light"/>
              </a:rPr>
              <a:t>展出規劃</a:t>
            </a:r>
            <a:endParaRPr lang="en-US" sz="4000" b="1" dirty="0">
              <a:solidFill>
                <a:schemeClr val="accent2"/>
              </a:solidFill>
              <a:latin typeface="微軟正黑體"/>
              <a:ea typeface="微軟正黑體"/>
              <a:cs typeface="Open Sans Light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72EDCB70-420B-83CE-E907-B61EA2913E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776887"/>
              </p:ext>
            </p:extLst>
          </p:nvPr>
        </p:nvGraphicFramePr>
        <p:xfrm>
          <a:off x="1064770" y="1153774"/>
          <a:ext cx="10062458" cy="457276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135515">
                  <a:extLst>
                    <a:ext uri="{9D8B030D-6E8A-4147-A177-3AD203B41FA5}">
                      <a16:colId xmlns:a16="http://schemas.microsoft.com/office/drawing/2014/main" val="2568028765"/>
                    </a:ext>
                  </a:extLst>
                </a:gridCol>
                <a:gridCol w="6926943">
                  <a:extLst>
                    <a:ext uri="{9D8B030D-6E8A-4147-A177-3AD203B41FA5}">
                      <a16:colId xmlns:a16="http://schemas.microsoft.com/office/drawing/2014/main" val="3632957291"/>
                    </a:ext>
                  </a:extLst>
                </a:gridCol>
              </a:tblGrid>
              <a:tr h="1062381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展出產品 </a:t>
                      </a:r>
                      <a:endParaRPr lang="en-US" altLang="zh-TW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/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請舉例一項產品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2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776192"/>
                  </a:ext>
                </a:extLst>
              </a:tr>
              <a:tr h="1214019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產品使用情境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2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428876"/>
                  </a:ext>
                </a:extLst>
              </a:tr>
              <a:tr h="1148181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產品展示方式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457200" lvl="0" indent="-457200" fontAlgn="base">
                        <a:buAutoNum type="arabicPeriod"/>
                      </a:pPr>
                      <a:endParaRPr lang="zh-TW" altLang="en-US" sz="2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06349"/>
                  </a:ext>
                </a:extLst>
              </a:tr>
              <a:tr h="1148181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如何顯示展品特殊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科技</a:t>
                      </a:r>
                      <a:r>
                        <a:rPr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優勢之處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2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966017"/>
                  </a:ext>
                </a:extLst>
              </a:tr>
            </a:tbl>
          </a:graphicData>
        </a:graphic>
      </p:graphicFrame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3B7A1365-CB7D-6F68-6F0D-769452DCBD1B}"/>
              </a:ext>
            </a:extLst>
          </p:cNvPr>
          <p:cNvSpPr txBox="1">
            <a:spLocks/>
          </p:cNvSpPr>
          <p:nvPr/>
        </p:nvSpPr>
        <p:spPr>
          <a:xfrm>
            <a:off x="11779304" y="94680"/>
            <a:ext cx="412696" cy="5535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182680" rIns="0" bIns="182680" rtlCol="0" anchor="ctr">
            <a:spAutoFit/>
          </a:bodyPr>
          <a:lstStyle>
            <a:defPPr>
              <a:defRPr lang="en-US"/>
            </a:defPPr>
            <a:lvl1pPr marL="0" algn="ctr" defTabSz="543613" rtl="0" eaLnBrk="1" latinLnBrk="0" hangingPunct="1">
              <a:defRPr sz="1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543613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7226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0843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4455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18069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1683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5296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48909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68CE9-3F3D-1446-A027-4B4CDD3883B0}" type="slidenum">
              <a:rPr lang="en-US" sz="1200" b="1" smtClean="0">
                <a:solidFill>
                  <a:sysClr val="windowText" lastClr="000000"/>
                </a:solidFill>
              </a:rPr>
              <a:pPr/>
              <a:t>3</a:t>
            </a:fld>
            <a:endParaRPr lang="en-US" sz="1200" b="1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87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占位符 12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" b="788"/>
          <a:stretch>
            <a:fillRect/>
          </a:stretch>
        </p:blipFill>
        <p:spPr>
          <a:xfrm>
            <a:off x="0" y="1382"/>
            <a:ext cx="12192000" cy="6858000"/>
          </a:xfrm>
        </p:spPr>
      </p:pic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11779304" y="110069"/>
            <a:ext cx="412696" cy="522816"/>
          </a:xfrm>
        </p:spPr>
        <p:txBody>
          <a:bodyPr/>
          <a:lstStyle/>
          <a:p>
            <a:fld id="{C9468CE9-3F3D-1446-A027-4B4CDD3883B0}" type="slidenum">
              <a:rPr lang="en-US" smtClean="0"/>
              <a:t>4</a:t>
            </a:fld>
            <a:endParaRPr lang="en-US"/>
          </a:p>
        </p:txBody>
      </p:sp>
      <p:sp>
        <p:nvSpPr>
          <p:cNvPr id="9" name="TextBox 17"/>
          <p:cNvSpPr txBox="1"/>
          <p:nvPr/>
        </p:nvSpPr>
        <p:spPr>
          <a:xfrm>
            <a:off x="700116" y="476966"/>
            <a:ext cx="10791939" cy="677098"/>
          </a:xfrm>
          <a:prstGeom prst="rect">
            <a:avLst/>
          </a:prstGeom>
          <a:noFill/>
        </p:spPr>
        <p:txBody>
          <a:bodyPr wrap="square" lIns="121910" tIns="60955" rIns="121910" bIns="60955" rtlCol="0">
            <a:spAutoFit/>
          </a:bodyPr>
          <a:lstStyle/>
          <a:p>
            <a:pPr algn="ctr"/>
            <a:r>
              <a:rPr lang="zh-TW" altLang="en-US" sz="3600" b="1" dirty="0"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Light"/>
              </a:rPr>
              <a:t>馬來西亞市場拓銷計劃</a:t>
            </a:r>
            <a:endParaRPr lang="en-US" sz="3600" b="1" dirty="0">
              <a:solidFill>
                <a:schemeClr val="accent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Light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605DE7A-4147-901E-0FC7-504255CB2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97761"/>
              </p:ext>
            </p:extLst>
          </p:nvPr>
        </p:nvGraphicFramePr>
        <p:xfrm>
          <a:off x="886206" y="1336479"/>
          <a:ext cx="10419588" cy="429105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585458">
                  <a:extLst>
                    <a:ext uri="{9D8B030D-6E8A-4147-A177-3AD203B41FA5}">
                      <a16:colId xmlns:a16="http://schemas.microsoft.com/office/drawing/2014/main" val="2568028765"/>
                    </a:ext>
                  </a:extLst>
                </a:gridCol>
                <a:gridCol w="6834130">
                  <a:extLst>
                    <a:ext uri="{9D8B030D-6E8A-4147-A177-3AD203B41FA5}">
                      <a16:colId xmlns:a16="http://schemas.microsoft.com/office/drawing/2014/main" val="3632957291"/>
                    </a:ext>
                  </a:extLst>
                </a:gridCol>
              </a:tblGrid>
              <a:tr h="1142629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預期達成目標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21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776192"/>
                  </a:ext>
                </a:extLst>
              </a:tr>
              <a:tr h="1148181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馬來西亞市場拓銷規劃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2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06349"/>
                  </a:ext>
                </a:extLst>
              </a:tr>
              <a:tr h="1162843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>
                          <a:latin typeface="微軟正黑體"/>
                          <a:ea typeface="微軟正黑體"/>
                        </a:rPr>
                        <a:t>當前馬來西亞市場拓銷情況</a:t>
                      </a:r>
                      <a:endParaRPr lang="en-US" altLang="zh-TW" b="1">
                        <a:latin typeface="微軟正黑體"/>
                        <a:ea typeface="微軟正黑體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2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595049"/>
                  </a:ext>
                </a:extLst>
              </a:tr>
              <a:tr h="837406">
                <a:tc>
                  <a:txBody>
                    <a:bodyPr/>
                    <a:lstStyle/>
                    <a:p>
                      <a:pPr algn="l"/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參加此展對貴公司有何助益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2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966017"/>
                  </a:ext>
                </a:extLst>
              </a:tr>
            </a:tbl>
          </a:graphicData>
        </a:graphic>
      </p:graphicFrame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1D999813-8111-944D-A71B-783801763340}"/>
              </a:ext>
            </a:extLst>
          </p:cNvPr>
          <p:cNvSpPr txBox="1">
            <a:spLocks/>
          </p:cNvSpPr>
          <p:nvPr/>
        </p:nvSpPr>
        <p:spPr>
          <a:xfrm>
            <a:off x="11779304" y="94680"/>
            <a:ext cx="412696" cy="5535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0" tIns="182680" rIns="0" bIns="182680" rtlCol="0" anchor="ctr">
            <a:spAutoFit/>
          </a:bodyPr>
          <a:lstStyle>
            <a:defPPr>
              <a:defRPr lang="en-US"/>
            </a:defPPr>
            <a:lvl1pPr marL="0" algn="ctr" defTabSz="543613" rtl="0" eaLnBrk="1" latinLnBrk="0" hangingPunct="1">
              <a:defRPr sz="1000" kern="1200">
                <a:ln>
                  <a:noFill/>
                </a:ln>
                <a:solidFill>
                  <a:schemeClr val="bg1"/>
                </a:solidFill>
                <a:latin typeface="Open Sans"/>
                <a:ea typeface="+mn-ea"/>
                <a:cs typeface="Open Sans"/>
              </a:defRPr>
            </a:lvl1pPr>
            <a:lvl2pPr marL="543613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7226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0843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4455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18069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1683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5296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48909" algn="l" defTabSz="543613" rtl="0" eaLnBrk="1" latinLnBrk="0" hangingPunct="1">
              <a:defRPr sz="2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9468CE9-3F3D-1446-A027-4B4CDD3883B0}" type="slidenum">
              <a:rPr lang="en-US" sz="1200" b="1" smtClean="0">
                <a:solidFill>
                  <a:sysClr val="windowText" lastClr="000000"/>
                </a:solidFill>
              </a:rPr>
              <a:pPr/>
              <a:t>4</a:t>
            </a:fld>
            <a:endParaRPr lang="en-US" sz="1200" b="1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078068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">
  <a:themeElements>
    <a:clrScheme name="Custom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1BAAAA"/>
      </a:accent2>
      <a:accent3>
        <a:srgbClr val="3A5270"/>
      </a:accent3>
      <a:accent4>
        <a:srgbClr val="1D8EEA"/>
      </a:accent4>
      <a:accent5>
        <a:srgbClr val="5F5F80"/>
      </a:accent5>
      <a:accent6>
        <a:srgbClr val="CCCDC8"/>
      </a:accent6>
      <a:hlink>
        <a:srgbClr val="69E2DE"/>
      </a:hlink>
      <a:folHlink>
        <a:srgbClr val="4EAA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 dirty="0">
            <a:latin typeface="Open Sans Ligh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1593</TotalTime>
  <Words>403</Words>
  <Application>Microsoft Office PowerPoint</Application>
  <PresentationFormat>寬螢幕</PresentationFormat>
  <Paragraphs>35</Paragraphs>
  <Slides>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Arial</vt:lpstr>
      <vt:lpstr>Open Sans</vt:lpstr>
      <vt:lpstr>Open Sans Light</vt:lpstr>
      <vt:lpstr>Master</vt:lpstr>
      <vt:lpstr>PowerPoint 簡報</vt:lpstr>
      <vt:lpstr>PowerPoint 簡報</vt:lpstr>
      <vt:lpstr>PowerPoint 簡報</vt:lpstr>
      <vt:lpstr>PowerPoint 簡報</vt:lpstr>
    </vt:vector>
  </TitlesOfParts>
  <Company>Louis Twelve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 Twelve</dc:creator>
  <cp:lastModifiedBy>邵敬婷 Deanne</cp:lastModifiedBy>
  <cp:revision>684</cp:revision>
  <dcterms:created xsi:type="dcterms:W3CDTF">2014-12-02T17:36:54Z</dcterms:created>
  <dcterms:modified xsi:type="dcterms:W3CDTF">2025-04-02T09:46:24Z</dcterms:modified>
</cp:coreProperties>
</file>